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Montserrat Black" panose="020B0600000101010101" charset="0"/>
      <p:bold r:id="rId50"/>
      <p:boldItalic r:id="rId51"/>
    </p:embeddedFont>
    <p:embeddedFont>
      <p:font typeface="나눔바른고딕" panose="020B0603020101020101" pitchFamily="50" charset="-127"/>
      <p:regular r:id="rId52"/>
    </p:embeddedFont>
    <p:embeddedFont>
      <p:font typeface="Poppins Black" panose="020B0600000101010101" charset="0"/>
      <p:bold r:id="rId53"/>
      <p:boldItalic r:id="rId54"/>
    </p:embeddedFont>
    <p:embeddedFont>
      <p:font typeface="Malgun Gothic" panose="020B0503020000020004" pitchFamily="50" charset="-127"/>
      <p:regular r:id="rId55"/>
      <p:bold r:id="rId56"/>
    </p:embeddedFont>
    <p:embeddedFont>
      <p:font typeface="DM Sans" panose="020B0600000101010101" charset="0"/>
      <p:regular r:id="rId57"/>
      <p:bold r:id="rId58"/>
      <p:italic r:id="rId59"/>
      <p:boldItalic r:id="rId60"/>
    </p:embeddedFont>
    <p:embeddedFont>
      <p:font typeface="Work Sans" panose="020B0600000101010101" charset="0"/>
      <p:regular r:id="rId61"/>
      <p:bold r:id="rId62"/>
      <p:italic r:id="rId63"/>
      <p:boldItalic r:id="rId64"/>
    </p:embeddedFont>
    <p:embeddedFont>
      <p:font typeface="Montserrat SemiBold" panose="020B0600000101010101" charset="0"/>
      <p:regular r:id="rId65"/>
      <p:bold r:id="rId66"/>
      <p:italic r:id="rId67"/>
      <p:boldItalic r:id="rId68"/>
    </p:embeddedFont>
    <p:embeddedFont>
      <p:font typeface="Montserrat ExtraBold" panose="020B0600000101010101" charset="0"/>
      <p:bold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EF233E-0DDB-44EB-9E87-2AF54BA5EEC9}">
  <a:tblStyle styleId="{B0EF233E-0DDB-44EB-9E87-2AF54BA5EEC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E4E492-0034-420D-9FA1-D00A903E517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  <a:fill>
          <a:solidFill>
            <a:srgbClr val="F0F5F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0F5FD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A3CAF7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A3CAF7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9" name="Google Shape;95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dee821cf8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dee821cf8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dee821cf8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dee821cf8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dee821cf8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6" name="Google Shape;1176;gdee821cf8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dee821cf8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gdee821cf8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ee821cf8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dee821cf8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ee821cf8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dee821cf8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dee821cf8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dee821cf8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dee821cf8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gdee821cf8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dee821cf8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gdee821cf8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3" name="Google Shape;14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dee821cf8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gdee821cf8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dee821cf8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6" name="Google Shape;1506;gdee821cf8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dee821cf8b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7" name="Google Shape;1527;gdee821cf8b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dee821cf8b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gdee821cf8b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6" name="Google Shape;15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5" name="Google Shape;158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3" name="Google Shape;16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2" name="Google Shape;16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879754">
            <a:off x="2192492" y="-829533"/>
            <a:ext cx="5080380" cy="6929316"/>
          </a:xfrm>
          <a:custGeom>
            <a:avLst/>
            <a:gdLst/>
            <a:ahLst/>
            <a:cxnLst/>
            <a:rect l="l" t="t" r="r" b="b"/>
            <a:pathLst>
              <a:path w="26254" h="30659" extrusionOk="0">
                <a:moveTo>
                  <a:pt x="1513" y="8085"/>
                </a:moveTo>
                <a:cubicBezTo>
                  <a:pt x="596" y="9680"/>
                  <a:pt x="1" y="11490"/>
                  <a:pt x="155" y="13323"/>
                </a:cubicBezTo>
                <a:cubicBezTo>
                  <a:pt x="334" y="15574"/>
                  <a:pt x="1596" y="17562"/>
                  <a:pt x="2251" y="19729"/>
                </a:cubicBezTo>
                <a:cubicBezTo>
                  <a:pt x="3037" y="22301"/>
                  <a:pt x="3013" y="25265"/>
                  <a:pt x="4727" y="27349"/>
                </a:cubicBezTo>
                <a:cubicBezTo>
                  <a:pt x="6073" y="29016"/>
                  <a:pt x="8275" y="29742"/>
                  <a:pt x="10395" y="30147"/>
                </a:cubicBezTo>
                <a:cubicBezTo>
                  <a:pt x="12597" y="30540"/>
                  <a:pt x="14848" y="30659"/>
                  <a:pt x="17074" y="30480"/>
                </a:cubicBezTo>
                <a:cubicBezTo>
                  <a:pt x="18384" y="30385"/>
                  <a:pt x="19741" y="30159"/>
                  <a:pt x="20860" y="29468"/>
                </a:cubicBezTo>
                <a:cubicBezTo>
                  <a:pt x="22480" y="28456"/>
                  <a:pt x="23361" y="26634"/>
                  <a:pt x="24027" y="24848"/>
                </a:cubicBezTo>
                <a:cubicBezTo>
                  <a:pt x="25468" y="20955"/>
                  <a:pt x="26254" y="16490"/>
                  <a:pt x="24468" y="12764"/>
                </a:cubicBezTo>
                <a:cubicBezTo>
                  <a:pt x="23539" y="10799"/>
                  <a:pt x="21932" y="9168"/>
                  <a:pt x="21301" y="7084"/>
                </a:cubicBezTo>
                <a:cubicBezTo>
                  <a:pt x="20884" y="5703"/>
                  <a:pt x="20896" y="4167"/>
                  <a:pt x="20146" y="2953"/>
                </a:cubicBezTo>
                <a:cubicBezTo>
                  <a:pt x="18312" y="0"/>
                  <a:pt x="13097" y="357"/>
                  <a:pt x="10288" y="1369"/>
                </a:cubicBezTo>
                <a:cubicBezTo>
                  <a:pt x="6847" y="2596"/>
                  <a:pt x="3322" y="4870"/>
                  <a:pt x="1513" y="808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-2700000">
            <a:off x="7610429" y="-2066401"/>
            <a:ext cx="1927588" cy="363295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69450" y="1754125"/>
            <a:ext cx="6005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09650" y="3213813"/>
            <a:ext cx="47247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-1580500">
            <a:off x="371683" y="186440"/>
            <a:ext cx="683094" cy="7061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1770868">
            <a:off x="8201207" y="4136712"/>
            <a:ext cx="683090" cy="70612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">
  <p:cSld name="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 rot="6818746" flipH="1">
            <a:off x="-1870075" y="-914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/>
          <p:nvPr/>
        </p:nvSpPr>
        <p:spPr>
          <a:xfrm rot="9493837">
            <a:off x="7468235" y="-1750695"/>
            <a:ext cx="2626995" cy="495109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/>
          <p:nvPr/>
        </p:nvSpPr>
        <p:spPr>
          <a:xfrm rot="5196182">
            <a:off x="3726815" y="3500755"/>
            <a:ext cx="1939925" cy="365569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713105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2"/>
          </p:nvPr>
        </p:nvSpPr>
        <p:spPr>
          <a:xfrm>
            <a:off x="713105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3"/>
          </p:nvPr>
        </p:nvSpPr>
        <p:spPr>
          <a:xfrm>
            <a:off x="3285490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4"/>
          </p:nvPr>
        </p:nvSpPr>
        <p:spPr>
          <a:xfrm>
            <a:off x="3285490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5"/>
          </p:nvPr>
        </p:nvSpPr>
        <p:spPr>
          <a:xfrm>
            <a:off x="5858510" y="323786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6"/>
          </p:nvPr>
        </p:nvSpPr>
        <p:spPr>
          <a:xfrm>
            <a:off x="5858510" y="286702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/>
          <p:nvPr/>
        </p:nvSpPr>
        <p:spPr>
          <a:xfrm rot="-1464994">
            <a:off x="4306570" y="1059815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/>
          <p:nvPr/>
        </p:nvSpPr>
        <p:spPr>
          <a:xfrm rot="4256382">
            <a:off x="793750" y="4047490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/>
          <p:nvPr/>
        </p:nvSpPr>
        <p:spPr>
          <a:xfrm rot="-7255848">
            <a:off x="7509510" y="4011295"/>
            <a:ext cx="531495" cy="54927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/>
          <p:nvPr/>
        </p:nvSpPr>
        <p:spPr>
          <a:xfrm rot="4001561">
            <a:off x="-1449070" y="3180715"/>
            <a:ext cx="4878070" cy="475488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 rot="-7051876">
            <a:off x="6989445" y="-1845945"/>
            <a:ext cx="4065270" cy="396240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 rot="10800000">
            <a:off x="443865" y="-60706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/>
          <p:nvPr/>
        </p:nvSpPr>
        <p:spPr>
          <a:xfrm rot="10800000" flipH="1">
            <a:off x="8091805" y="3798570"/>
            <a:ext cx="1574800" cy="1887220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1"/>
          </p:nvPr>
        </p:nvSpPr>
        <p:spPr>
          <a:xfrm>
            <a:off x="4462145" y="2245360"/>
            <a:ext cx="3968750" cy="135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2"/>
          </p:nvPr>
        </p:nvSpPr>
        <p:spPr>
          <a:xfrm>
            <a:off x="4462145" y="1695450"/>
            <a:ext cx="36296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/>
          <p:nvPr/>
        </p:nvSpPr>
        <p:spPr>
          <a:xfrm rot="-1464930">
            <a:off x="5318125" y="26225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2"/>
          <p:cNvSpPr/>
          <p:nvPr/>
        </p:nvSpPr>
        <p:spPr>
          <a:xfrm rot="7924258">
            <a:off x="314325" y="1257300"/>
            <a:ext cx="528320" cy="546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2"/>
          <p:cNvSpPr/>
          <p:nvPr/>
        </p:nvSpPr>
        <p:spPr>
          <a:xfrm rot="-7020823">
            <a:off x="6869430" y="4300220"/>
            <a:ext cx="528320" cy="546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/>
          <p:nvPr/>
        </p:nvSpPr>
        <p:spPr>
          <a:xfrm>
            <a:off x="5187394" y="-969821"/>
            <a:ext cx="9144010" cy="7840493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 rot="8852448" flipH="1">
            <a:off x="-933843" y="-1055111"/>
            <a:ext cx="4017898" cy="1632184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 rot="10800000">
            <a:off x="40" y="3680710"/>
            <a:ext cx="1239362" cy="1462787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713225" y="1573050"/>
            <a:ext cx="40380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713225" y="824850"/>
            <a:ext cx="40380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/>
          <p:nvPr/>
        </p:nvSpPr>
        <p:spPr>
          <a:xfrm rot="-1464990">
            <a:off x="4819228" y="4291963"/>
            <a:ext cx="552289" cy="57091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 rot="3943664">
            <a:off x="3139162" y="-120035"/>
            <a:ext cx="552286" cy="57091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/>
          <p:nvPr/>
        </p:nvSpPr>
        <p:spPr>
          <a:xfrm flipH="1">
            <a:off x="-34305" y="-2"/>
            <a:ext cx="1752627" cy="2068580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 rot="10471118" flipH="1">
            <a:off x="7153808" y="93308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 rot="-5229467" flipH="1">
            <a:off x="7326771" y="3383314"/>
            <a:ext cx="1927630" cy="36330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 rot="697086">
            <a:off x="-455603" y="4383695"/>
            <a:ext cx="4017861" cy="1632169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-1464996">
            <a:off x="6896487" y="3530374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/>
          <p:nvPr/>
        </p:nvSpPr>
        <p:spPr>
          <a:xfrm rot="1445689">
            <a:off x="2218199" y="3415666"/>
            <a:ext cx="521216" cy="53879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 rot="7794683">
            <a:off x="2218213" y="270110"/>
            <a:ext cx="521204" cy="53878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rot="-7746114">
            <a:off x="6164119" y="-225643"/>
            <a:ext cx="521207" cy="53878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1">
  <p:cSld name="CUSTOM_12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/>
          <p:nvPr/>
        </p:nvSpPr>
        <p:spPr>
          <a:xfrm rot="-10471009">
            <a:off x="7593547" y="-406432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 rot="-847317">
            <a:off x="4917712" y="2767477"/>
            <a:ext cx="4878094" cy="4754847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5"/>
          <p:cNvSpPr/>
          <p:nvPr/>
        </p:nvSpPr>
        <p:spPr>
          <a:xfrm rot="-7413775">
            <a:off x="209267" y="-2577641"/>
            <a:ext cx="2314115" cy="436144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/>
          <p:nvPr/>
        </p:nvSpPr>
        <p:spPr>
          <a:xfrm rot="-10471009">
            <a:off x="-1044903" y="4317043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"/>
          </p:nvPr>
        </p:nvSpPr>
        <p:spPr>
          <a:xfrm>
            <a:off x="2237225" y="1968313"/>
            <a:ext cx="2754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2"/>
          </p:nvPr>
        </p:nvSpPr>
        <p:spPr>
          <a:xfrm>
            <a:off x="2237225" y="1501075"/>
            <a:ext cx="354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3"/>
          </p:nvPr>
        </p:nvSpPr>
        <p:spPr>
          <a:xfrm>
            <a:off x="2237225" y="3378013"/>
            <a:ext cx="2754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4"/>
          </p:nvPr>
        </p:nvSpPr>
        <p:spPr>
          <a:xfrm>
            <a:off x="2237225" y="2910775"/>
            <a:ext cx="354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 rot="-1464996">
            <a:off x="989812" y="689911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/>
          <p:nvPr/>
        </p:nvSpPr>
        <p:spPr>
          <a:xfrm rot="2050999">
            <a:off x="3036418" y="4199573"/>
            <a:ext cx="579721" cy="59927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">
  <p:cSld name="CUSTOM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713105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713105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3285490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3285490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5858510" y="2350135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5858510" y="1979295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7"/>
          </p:nvPr>
        </p:nvSpPr>
        <p:spPr>
          <a:xfrm>
            <a:off x="713105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8"/>
          </p:nvPr>
        </p:nvSpPr>
        <p:spPr>
          <a:xfrm>
            <a:off x="713105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9"/>
          </p:nvPr>
        </p:nvSpPr>
        <p:spPr>
          <a:xfrm>
            <a:off x="3285490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13"/>
          </p:nvPr>
        </p:nvSpPr>
        <p:spPr>
          <a:xfrm>
            <a:off x="3285490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4"/>
          </p:nvPr>
        </p:nvSpPr>
        <p:spPr>
          <a:xfrm>
            <a:off x="5858510" y="4183380"/>
            <a:ext cx="257238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15"/>
          </p:nvPr>
        </p:nvSpPr>
        <p:spPr>
          <a:xfrm>
            <a:off x="5858510" y="3812540"/>
            <a:ext cx="257238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6"/>
          <p:cNvSpPr/>
          <p:nvPr/>
        </p:nvSpPr>
        <p:spPr>
          <a:xfrm rot="6818746" flipH="1">
            <a:off x="-1870075" y="-914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 rot="10471118" flipH="1">
            <a:off x="6979285" y="-421640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/>
          <p:nvPr/>
        </p:nvSpPr>
        <p:spPr>
          <a:xfrm rot="5400000">
            <a:off x="7663180" y="3662680"/>
            <a:ext cx="1358265" cy="1603375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/>
          <p:nvPr/>
        </p:nvSpPr>
        <p:spPr>
          <a:xfrm flipH="1">
            <a:off x="-398780" y="4121150"/>
            <a:ext cx="1355725" cy="1624330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6"/>
          <p:cNvSpPr/>
          <p:nvPr/>
        </p:nvSpPr>
        <p:spPr>
          <a:xfrm rot="8685389">
            <a:off x="423545" y="2947670"/>
            <a:ext cx="579755" cy="59944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/>
          <p:nvPr/>
        </p:nvSpPr>
        <p:spPr>
          <a:xfrm rot="-1464996">
            <a:off x="8300720" y="1299210"/>
            <a:ext cx="579755" cy="59944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/>
          <p:nvPr/>
        </p:nvSpPr>
        <p:spPr>
          <a:xfrm rot="10471118" flipH="1">
            <a:off x="-1147642" y="-9100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 rot="450914">
            <a:off x="7160792" y="35467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/>
          <p:nvPr/>
        </p:nvSpPr>
        <p:spPr>
          <a:xfrm rot="10800000" flipH="1">
            <a:off x="8114910" y="-31212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7"/>
          <p:cNvSpPr/>
          <p:nvPr/>
        </p:nvSpPr>
        <p:spPr>
          <a:xfrm rot="6080158">
            <a:off x="-524899" y="2333841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7"/>
          <p:cNvSpPr/>
          <p:nvPr/>
        </p:nvSpPr>
        <p:spPr>
          <a:xfrm rot="-1465010">
            <a:off x="4856185" y="3886123"/>
            <a:ext cx="713551" cy="73763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7"/>
          <p:cNvSpPr/>
          <p:nvPr/>
        </p:nvSpPr>
        <p:spPr>
          <a:xfrm rot="8353247">
            <a:off x="2025830" y="746125"/>
            <a:ext cx="579727" cy="59928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7"/>
          <p:cNvSpPr/>
          <p:nvPr/>
        </p:nvSpPr>
        <p:spPr>
          <a:xfrm rot="3399514">
            <a:off x="6322406" y="550577"/>
            <a:ext cx="579731" cy="59928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 rot="-5400000">
            <a:off x="7180030" y="43158"/>
            <a:ext cx="3414791" cy="332847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 rot="-5400000">
            <a:off x="-1118695" y="-1020517"/>
            <a:ext cx="3414791" cy="332847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 rot="5400000">
            <a:off x="8260397" y="3022794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8"/>
          <p:cNvSpPr/>
          <p:nvPr/>
        </p:nvSpPr>
        <p:spPr>
          <a:xfrm rot="7475434">
            <a:off x="-329892" y="2762956"/>
            <a:ext cx="2421837" cy="4564602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713075" y="1592525"/>
            <a:ext cx="77178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2"/>
          </p:nvPr>
        </p:nvSpPr>
        <p:spPr>
          <a:xfrm>
            <a:off x="713100" y="4185925"/>
            <a:ext cx="7717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1755450" y="3535075"/>
            <a:ext cx="5633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9" name="Google Shape;199;p18"/>
          <p:cNvSpPr/>
          <p:nvPr/>
        </p:nvSpPr>
        <p:spPr>
          <a:xfrm rot="-1855129">
            <a:off x="2122316" y="2313366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 rot="1798463">
            <a:off x="6294967" y="2313365"/>
            <a:ext cx="594760" cy="61482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 rot="5400000">
            <a:off x="-696803" y="2788419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 rot="-607279">
            <a:off x="6656839" y="1909828"/>
            <a:ext cx="7392271" cy="7205258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 rot="6201338">
            <a:off x="976456" y="-3227909"/>
            <a:ext cx="8182557" cy="7975551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 rot="-9493199">
            <a:off x="-791436" y="-2804157"/>
            <a:ext cx="2344653" cy="441912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 txBox="1">
            <a:spLocks noGrp="1"/>
          </p:cNvSpPr>
          <p:nvPr>
            <p:ph type="title" hasCustomPrompt="1"/>
          </p:nvPr>
        </p:nvSpPr>
        <p:spPr>
          <a:xfrm>
            <a:off x="1485905" y="1316350"/>
            <a:ext cx="61722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3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1"/>
          </p:nvPr>
        </p:nvSpPr>
        <p:spPr>
          <a:xfrm>
            <a:off x="1485885" y="2584125"/>
            <a:ext cx="61722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9"/>
          <p:cNvSpPr/>
          <p:nvPr/>
        </p:nvSpPr>
        <p:spPr>
          <a:xfrm rot="-1855129">
            <a:off x="115691" y="156037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 rot="-8100000">
            <a:off x="8433535" y="-184461"/>
            <a:ext cx="594777" cy="61484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 rot="2575648">
            <a:off x="4274594" y="4782803"/>
            <a:ext cx="594764" cy="61482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rot="5196182">
            <a:off x="-256633" y="3282891"/>
            <a:ext cx="1939718" cy="3655909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 rot="6080158">
            <a:off x="8367252" y="-2787884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1"/>
          </p:nvPr>
        </p:nvSpPr>
        <p:spPr>
          <a:xfrm>
            <a:off x="4965950" y="3580850"/>
            <a:ext cx="37071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-3678774" flipH="1">
            <a:off x="7458075" y="-1722120"/>
            <a:ext cx="1945640" cy="366712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7441565" y="3835400"/>
            <a:ext cx="1702435" cy="204025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-76200" y="4158615"/>
            <a:ext cx="868680" cy="104076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 flipH="1">
            <a:off x="0" y="0"/>
            <a:ext cx="1038860" cy="1776730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3105" y="1128395"/>
            <a:ext cx="7717790" cy="344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rot="-1464930">
            <a:off x="5823585" y="432752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2700170">
            <a:off x="1357630" y="219075"/>
            <a:ext cx="526415" cy="54419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 rot="-10471009">
            <a:off x="-1551753" y="3679768"/>
            <a:ext cx="2663038" cy="108180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275425" y="749301"/>
            <a:ext cx="8345228" cy="4143257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 rot="450914">
            <a:off x="4888567" y="44005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/>
          <p:nvPr/>
        </p:nvSpPr>
        <p:spPr>
          <a:xfrm rot="10800000" flipH="1">
            <a:off x="8069851" y="3375973"/>
            <a:ext cx="1574784" cy="1886929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 rot="4763726">
            <a:off x="-158661" y="2877550"/>
            <a:ext cx="3115790" cy="587237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 rot="4763726">
            <a:off x="3890014" y="-3868050"/>
            <a:ext cx="3115790" cy="5872377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1"/>
          </p:nvPr>
        </p:nvSpPr>
        <p:spPr>
          <a:xfrm>
            <a:off x="2413200" y="2267400"/>
            <a:ext cx="43176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>
                <a:solidFill>
                  <a:srgbClr val="474747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2552900" y="1674002"/>
            <a:ext cx="4038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/>
          <p:nvPr/>
        </p:nvSpPr>
        <p:spPr>
          <a:xfrm rot="-1464964">
            <a:off x="7843630" y="300408"/>
            <a:ext cx="887342" cy="91725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 rot="2053335">
            <a:off x="453522" y="379482"/>
            <a:ext cx="734344" cy="75910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2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 rot="5252915">
            <a:off x="-4447290" y="-3121821"/>
            <a:ext cx="11037049" cy="10758056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/>
          <p:nvPr/>
        </p:nvSpPr>
        <p:spPr>
          <a:xfrm rot="-5246569">
            <a:off x="4449865" y="-3406226"/>
            <a:ext cx="6722648" cy="6552799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 rot="-8347563">
            <a:off x="6833168" y="3259474"/>
            <a:ext cx="2314102" cy="4361424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713225" y="1894625"/>
            <a:ext cx="44616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150"/>
              <a:buFont typeface="Arial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2"/>
          </p:nvPr>
        </p:nvSpPr>
        <p:spPr>
          <a:xfrm>
            <a:off x="713225" y="1344775"/>
            <a:ext cx="3877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2"/>
          <p:cNvSpPr/>
          <p:nvPr/>
        </p:nvSpPr>
        <p:spPr>
          <a:xfrm rot="-1855129">
            <a:off x="7173891" y="336437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 rot="-5400000">
            <a:off x="7131424" y="-1147665"/>
            <a:ext cx="6137635" cy="5982436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 rot="10128684">
            <a:off x="-2086018" y="-3705244"/>
            <a:ext cx="6137645" cy="5982444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 rot="-4971457">
            <a:off x="1296962" y="4481017"/>
            <a:ext cx="6137609" cy="598241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2772750" y="1086944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1"/>
          </p:nvPr>
        </p:nvSpPr>
        <p:spPr>
          <a:xfrm>
            <a:off x="3067050" y="1517750"/>
            <a:ext cx="3009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title" idx="2"/>
          </p:nvPr>
        </p:nvSpPr>
        <p:spPr>
          <a:xfrm>
            <a:off x="713175" y="2988336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3"/>
          </p:nvPr>
        </p:nvSpPr>
        <p:spPr>
          <a:xfrm>
            <a:off x="713175" y="3342875"/>
            <a:ext cx="3598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title" idx="4"/>
          </p:nvPr>
        </p:nvSpPr>
        <p:spPr>
          <a:xfrm>
            <a:off x="4832350" y="2988336"/>
            <a:ext cx="35985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5"/>
          </p:nvPr>
        </p:nvSpPr>
        <p:spPr>
          <a:xfrm>
            <a:off x="4832350" y="3342875"/>
            <a:ext cx="3598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/>
          <p:nvPr/>
        </p:nvSpPr>
        <p:spPr>
          <a:xfrm rot="-7330886">
            <a:off x="6849062" y="1891801"/>
            <a:ext cx="503429" cy="52042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/>
          <p:nvPr/>
        </p:nvSpPr>
        <p:spPr>
          <a:xfrm rot="-1855049">
            <a:off x="1856075" y="1756917"/>
            <a:ext cx="487936" cy="50438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/>
          <p:nvPr/>
        </p:nvSpPr>
        <p:spPr>
          <a:xfrm rot="-2998171">
            <a:off x="4372465" y="-232580"/>
            <a:ext cx="579723" cy="59927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2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/>
          <p:nvPr/>
        </p:nvSpPr>
        <p:spPr>
          <a:xfrm>
            <a:off x="-1225575" y="1229450"/>
            <a:ext cx="11388623" cy="739888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 rot="-2308310">
            <a:off x="87300" y="-639462"/>
            <a:ext cx="2063856" cy="2011644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 rot="248117">
            <a:off x="3093740" y="780919"/>
            <a:ext cx="2609322" cy="105998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 rot="-6847417">
            <a:off x="7491172" y="-441785"/>
            <a:ext cx="2844934" cy="2772962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>
            <a:spLocks noGrp="1"/>
          </p:cNvSpPr>
          <p:nvPr>
            <p:ph type="subTitle" idx="1"/>
          </p:nvPr>
        </p:nvSpPr>
        <p:spPr>
          <a:xfrm>
            <a:off x="1459475" y="3197950"/>
            <a:ext cx="6224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>
                <a:solidFill>
                  <a:srgbClr val="4747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4480"/>
              </a:buClr>
              <a:buSzPts val="14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2552900" y="2604552"/>
            <a:ext cx="4038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/>
          <p:nvPr/>
        </p:nvSpPr>
        <p:spPr>
          <a:xfrm rot="8858630">
            <a:off x="3039615" y="232091"/>
            <a:ext cx="594761" cy="61482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 rot="3598111">
            <a:off x="6303343" y="762242"/>
            <a:ext cx="594762" cy="61482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 rot="-1985574">
            <a:off x="-86434" y="1423248"/>
            <a:ext cx="594760" cy="61482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">
  <p:cSld name="CUSTOM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 rot="-5400000">
            <a:off x="591636" y="-667844"/>
            <a:ext cx="1437498" cy="2620786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 rot="10471118" flipH="1">
            <a:off x="6421958" y="-497592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5400000">
            <a:off x="7636414" y="3635922"/>
            <a:ext cx="1382932" cy="1632239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ubTitle" idx="1"/>
          </p:nvPr>
        </p:nvSpPr>
        <p:spPr>
          <a:xfrm>
            <a:off x="1225650" y="2287873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subTitle" idx="2"/>
          </p:nvPr>
        </p:nvSpPr>
        <p:spPr>
          <a:xfrm>
            <a:off x="1225650" y="1917075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subTitle" idx="3"/>
          </p:nvPr>
        </p:nvSpPr>
        <p:spPr>
          <a:xfrm>
            <a:off x="5084573" y="2287873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ubTitle" idx="4"/>
          </p:nvPr>
        </p:nvSpPr>
        <p:spPr>
          <a:xfrm>
            <a:off x="5084573" y="1917075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5"/>
          </p:nvPr>
        </p:nvSpPr>
        <p:spPr>
          <a:xfrm>
            <a:off x="1225650" y="4121427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6"/>
          </p:nvPr>
        </p:nvSpPr>
        <p:spPr>
          <a:xfrm>
            <a:off x="1225650" y="3750629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7"/>
          </p:nvPr>
        </p:nvSpPr>
        <p:spPr>
          <a:xfrm>
            <a:off x="5084573" y="4121427"/>
            <a:ext cx="28338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8"/>
          </p:nvPr>
        </p:nvSpPr>
        <p:spPr>
          <a:xfrm>
            <a:off x="5084573" y="3750629"/>
            <a:ext cx="2833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25"/>
          <p:cNvSpPr/>
          <p:nvPr/>
        </p:nvSpPr>
        <p:spPr>
          <a:xfrm rot="-1855129">
            <a:off x="4374116" y="3087104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/>
          <p:nvPr/>
        </p:nvSpPr>
        <p:spPr>
          <a:xfrm rot="-8903877">
            <a:off x="8216241" y="2467397"/>
            <a:ext cx="594771" cy="6148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 rot="8858630">
            <a:off x="409315" y="2008853"/>
            <a:ext cx="594761" cy="61482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>
            <a:spLocks noGrp="1"/>
          </p:cNvSpPr>
          <p:nvPr>
            <p:ph type="subTitle" idx="1"/>
          </p:nvPr>
        </p:nvSpPr>
        <p:spPr>
          <a:xfrm>
            <a:off x="4801200" y="2287875"/>
            <a:ext cx="34065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2"/>
          </p:nvPr>
        </p:nvSpPr>
        <p:spPr>
          <a:xfrm>
            <a:off x="4801200" y="1917075"/>
            <a:ext cx="34065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6"/>
          <p:cNvSpPr/>
          <p:nvPr/>
        </p:nvSpPr>
        <p:spPr>
          <a:xfrm rot="10471164" flipH="1">
            <a:off x="6389115" y="-605372"/>
            <a:ext cx="5636564" cy="2289732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 rot="-8953867">
            <a:off x="-1463620" y="-2184557"/>
            <a:ext cx="3115783" cy="5872364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 rot="-899985" flipH="1">
            <a:off x="1753665" y="4053851"/>
            <a:ext cx="5636636" cy="228976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/>
          <p:nvPr/>
        </p:nvSpPr>
        <p:spPr>
          <a:xfrm rot="10471161" flipH="1">
            <a:off x="8117555" y="3484901"/>
            <a:ext cx="4561035" cy="1852821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 rot="-1855129">
            <a:off x="2849766" y="444216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/>
          <p:nvPr/>
        </p:nvSpPr>
        <p:spPr>
          <a:xfrm rot="1833594">
            <a:off x="7008639" y="3721742"/>
            <a:ext cx="594774" cy="61483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 rot="7783750">
            <a:off x="7833393" y="1193742"/>
            <a:ext cx="594771" cy="6148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subTitle" idx="1"/>
          </p:nvPr>
        </p:nvSpPr>
        <p:spPr>
          <a:xfrm>
            <a:off x="1056375" y="2287875"/>
            <a:ext cx="33828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2"/>
          </p:nvPr>
        </p:nvSpPr>
        <p:spPr>
          <a:xfrm>
            <a:off x="1056375" y="1917075"/>
            <a:ext cx="3382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/>
          <p:nvPr/>
        </p:nvSpPr>
        <p:spPr>
          <a:xfrm rot="10471164" flipH="1">
            <a:off x="978740" y="-1089647"/>
            <a:ext cx="5636564" cy="2289732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 rot="450914">
            <a:off x="6263117" y="40562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/>
          <p:nvPr/>
        </p:nvSpPr>
        <p:spPr>
          <a:xfrm rot="10800000" flipH="1">
            <a:off x="8114910" y="-31212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7"/>
          <p:cNvSpPr/>
          <p:nvPr/>
        </p:nvSpPr>
        <p:spPr>
          <a:xfrm rot="6080158">
            <a:off x="-524899" y="2333841"/>
            <a:ext cx="3115795" cy="5872386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 rot="-7795815">
            <a:off x="3847993" y="3743305"/>
            <a:ext cx="594765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/>
          <p:nvPr/>
        </p:nvSpPr>
        <p:spPr>
          <a:xfrm rot="-1855129">
            <a:off x="2450391" y="878929"/>
            <a:ext cx="594766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 rot="7256987">
            <a:off x="7400919" y="731259"/>
            <a:ext cx="594765" cy="61482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/>
          <p:nvPr/>
        </p:nvSpPr>
        <p:spPr>
          <a:xfrm rot="6201344">
            <a:off x="1088892" y="-2241011"/>
            <a:ext cx="7392257" cy="720524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/>
          <p:nvPr/>
        </p:nvSpPr>
        <p:spPr>
          <a:xfrm rot="10800000" flipH="1">
            <a:off x="2" y="-186215"/>
            <a:ext cx="1351260" cy="2311059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/>
          <p:nvPr/>
        </p:nvSpPr>
        <p:spPr>
          <a:xfrm rot="10800000" flipH="1">
            <a:off x="6846170" y="1436613"/>
            <a:ext cx="2495405" cy="4549518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1499550" y="1486950"/>
            <a:ext cx="61449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8" name="Google Shape;298;p28"/>
          <p:cNvSpPr/>
          <p:nvPr/>
        </p:nvSpPr>
        <p:spPr>
          <a:xfrm rot="-1464930">
            <a:off x="2743235" y="468701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/>
          <p:nvPr/>
        </p:nvSpPr>
        <p:spPr>
          <a:xfrm rot="8701214">
            <a:off x="-189987" y="2524940"/>
            <a:ext cx="683086" cy="70612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/>
          <p:nvPr/>
        </p:nvSpPr>
        <p:spPr>
          <a:xfrm rot="-1464930">
            <a:off x="8679485" y="363188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 rot="10471118" flipH="1">
            <a:off x="6421958" y="-5244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 rot="450914">
            <a:off x="7160792" y="354671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flipH="1">
            <a:off x="-76190" y="-145973"/>
            <a:ext cx="1144163" cy="1370941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 rot="5230112">
            <a:off x="-1335496" y="2613621"/>
            <a:ext cx="1962774" cy="369927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5400000">
            <a:off x="1591945" y="3456305"/>
            <a:ext cx="1986280" cy="374396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10471118" flipH="1">
            <a:off x="7153910" y="9334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 rot="-10471020">
            <a:off x="-1292860" y="-677545"/>
            <a:ext cx="4011930" cy="162941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8141970" y="3656965"/>
            <a:ext cx="1078230" cy="1292225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820545" y="2039620"/>
            <a:ext cx="255841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779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2"/>
          </p:nvPr>
        </p:nvSpPr>
        <p:spPr>
          <a:xfrm>
            <a:off x="904875" y="1668780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3"/>
          </p:nvPr>
        </p:nvSpPr>
        <p:spPr>
          <a:xfrm>
            <a:off x="904875" y="30562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4"/>
          </p:nvPr>
        </p:nvSpPr>
        <p:spPr>
          <a:xfrm>
            <a:off x="1820545" y="3427095"/>
            <a:ext cx="2558415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5"/>
          </p:nvPr>
        </p:nvSpPr>
        <p:spPr>
          <a:xfrm>
            <a:off x="1820545" y="3056255"/>
            <a:ext cx="255841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6"/>
          </p:nvPr>
        </p:nvSpPr>
        <p:spPr>
          <a:xfrm>
            <a:off x="1820545" y="1669415"/>
            <a:ext cx="255841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7"/>
          </p:nvPr>
        </p:nvSpPr>
        <p:spPr>
          <a:xfrm>
            <a:off x="5838825" y="2055495"/>
            <a:ext cx="2562860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8"/>
          </p:nvPr>
        </p:nvSpPr>
        <p:spPr>
          <a:xfrm>
            <a:off x="4923155" y="16846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 idx="9"/>
          </p:nvPr>
        </p:nvSpPr>
        <p:spPr>
          <a:xfrm>
            <a:off x="4923155" y="3056255"/>
            <a:ext cx="753110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3"/>
          </p:nvPr>
        </p:nvSpPr>
        <p:spPr>
          <a:xfrm>
            <a:off x="5838825" y="3427095"/>
            <a:ext cx="2562860" cy="45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14"/>
          </p:nvPr>
        </p:nvSpPr>
        <p:spPr>
          <a:xfrm>
            <a:off x="5838825" y="3056890"/>
            <a:ext cx="25628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5"/>
          </p:nvPr>
        </p:nvSpPr>
        <p:spPr>
          <a:xfrm>
            <a:off x="5838825" y="1684655"/>
            <a:ext cx="256286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 rot="1770868">
            <a:off x="8331200" y="238823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rot="-1464930">
            <a:off x="-207645" y="238823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/>
          <p:nvPr/>
        </p:nvSpPr>
        <p:spPr>
          <a:xfrm rot="10471118" flipH="1">
            <a:off x="6421958" y="-52445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 rot="450914">
            <a:off x="-853983" y="4235268"/>
            <a:ext cx="4017913" cy="163219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 rot="8100000">
            <a:off x="-2010617" y="-1914453"/>
            <a:ext cx="4000182" cy="3899191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1"/>
          <p:cNvSpPr/>
          <p:nvPr/>
        </p:nvSpPr>
        <p:spPr>
          <a:xfrm rot="1571341">
            <a:off x="6480197" y="3813766"/>
            <a:ext cx="3267765" cy="3185260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rot="3678828">
            <a:off x="7915275" y="2581910"/>
            <a:ext cx="1927860" cy="363283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 rot="6201346">
            <a:off x="-4048125" y="-3522345"/>
            <a:ext cx="9976485" cy="972375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10471118" flipH="1">
            <a:off x="7001510" y="-58229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13105" y="2033270"/>
            <a:ext cx="3735070" cy="925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713105" y="3097530"/>
            <a:ext cx="3735070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33333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 rot="-1464930">
            <a:off x="6170930" y="3990340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2478439">
            <a:off x="5224145" y="240665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1355441">
            <a:off x="8450580" y="1983105"/>
            <a:ext cx="471805" cy="48768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CUSTOM_9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-7" y="3442750"/>
            <a:ext cx="1038692" cy="1776484"/>
          </a:xfrm>
          <a:custGeom>
            <a:avLst/>
            <a:gdLst/>
            <a:ahLst/>
            <a:cxnLst/>
            <a:rect l="l" t="t" r="r" b="b"/>
            <a:pathLst>
              <a:path w="8967" h="15336" extrusionOk="0">
                <a:moveTo>
                  <a:pt x="6537" y="11573"/>
                </a:moveTo>
                <a:cubicBezTo>
                  <a:pt x="5490" y="11228"/>
                  <a:pt x="4382" y="11454"/>
                  <a:pt x="3311" y="11609"/>
                </a:cubicBezTo>
                <a:cubicBezTo>
                  <a:pt x="2918" y="11668"/>
                  <a:pt x="2501" y="11716"/>
                  <a:pt x="2120" y="11633"/>
                </a:cubicBezTo>
                <a:cubicBezTo>
                  <a:pt x="1727" y="11537"/>
                  <a:pt x="1358" y="11275"/>
                  <a:pt x="1251" y="10882"/>
                </a:cubicBezTo>
                <a:cubicBezTo>
                  <a:pt x="1132" y="10454"/>
                  <a:pt x="1370" y="10025"/>
                  <a:pt x="1644" y="9668"/>
                </a:cubicBezTo>
                <a:cubicBezTo>
                  <a:pt x="2263" y="8846"/>
                  <a:pt x="3132" y="8239"/>
                  <a:pt x="3811" y="7465"/>
                </a:cubicBezTo>
                <a:cubicBezTo>
                  <a:pt x="5371" y="5703"/>
                  <a:pt x="5894" y="2917"/>
                  <a:pt x="4632" y="929"/>
                </a:cubicBezTo>
                <a:cubicBezTo>
                  <a:pt x="4454" y="643"/>
                  <a:pt x="4228" y="381"/>
                  <a:pt x="3930" y="238"/>
                </a:cubicBezTo>
                <a:cubicBezTo>
                  <a:pt x="3406" y="0"/>
                  <a:pt x="2775" y="226"/>
                  <a:pt x="2323" y="595"/>
                </a:cubicBezTo>
                <a:cubicBezTo>
                  <a:pt x="1882" y="953"/>
                  <a:pt x="1537" y="1453"/>
                  <a:pt x="1108" y="1834"/>
                </a:cubicBezTo>
                <a:cubicBezTo>
                  <a:pt x="787" y="2108"/>
                  <a:pt x="406" y="2346"/>
                  <a:pt x="1" y="2381"/>
                </a:cubicBezTo>
                <a:lnTo>
                  <a:pt x="1" y="15335"/>
                </a:lnTo>
                <a:lnTo>
                  <a:pt x="8502" y="15335"/>
                </a:lnTo>
                <a:cubicBezTo>
                  <a:pt x="8966" y="13835"/>
                  <a:pt x="8026" y="12061"/>
                  <a:pt x="6537" y="115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676350" y="706550"/>
            <a:ext cx="5791258" cy="3541989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/>
          <p:nvPr/>
        </p:nvSpPr>
        <p:spPr>
          <a:xfrm rot="5400000">
            <a:off x="7233395" y="3232923"/>
            <a:ext cx="1752627" cy="2068580"/>
          </a:xfrm>
          <a:custGeom>
            <a:avLst/>
            <a:gdLst/>
            <a:ahLst/>
            <a:cxnLst/>
            <a:rect l="l" t="t" r="r" b="b"/>
            <a:pathLst>
              <a:path w="32029" h="37803" extrusionOk="0">
                <a:moveTo>
                  <a:pt x="32017" y="1"/>
                </a:moveTo>
                <a:lnTo>
                  <a:pt x="322" y="1"/>
                </a:lnTo>
                <a:cubicBezTo>
                  <a:pt x="1" y="2930"/>
                  <a:pt x="679" y="6073"/>
                  <a:pt x="2846" y="8025"/>
                </a:cubicBezTo>
                <a:cubicBezTo>
                  <a:pt x="6240" y="11085"/>
                  <a:pt x="11550" y="10121"/>
                  <a:pt x="15919" y="11442"/>
                </a:cubicBezTo>
                <a:cubicBezTo>
                  <a:pt x="20551" y="12847"/>
                  <a:pt x="24159" y="17193"/>
                  <a:pt x="24671" y="22015"/>
                </a:cubicBezTo>
                <a:cubicBezTo>
                  <a:pt x="24932" y="24444"/>
                  <a:pt x="24468" y="26885"/>
                  <a:pt x="24456" y="29326"/>
                </a:cubicBezTo>
                <a:cubicBezTo>
                  <a:pt x="24420" y="31754"/>
                  <a:pt x="24944" y="34398"/>
                  <a:pt x="26730" y="36053"/>
                </a:cubicBezTo>
                <a:cubicBezTo>
                  <a:pt x="28147" y="37362"/>
                  <a:pt x="30064" y="37803"/>
                  <a:pt x="32029" y="37731"/>
                </a:cubicBezTo>
                <a:lnTo>
                  <a:pt x="320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/>
          <p:nvPr/>
        </p:nvSpPr>
        <p:spPr>
          <a:xfrm rot="-5400000">
            <a:off x="591636" y="-667844"/>
            <a:ext cx="1437498" cy="2620786"/>
          </a:xfrm>
          <a:custGeom>
            <a:avLst/>
            <a:gdLst/>
            <a:ahLst/>
            <a:cxnLst/>
            <a:rect l="l" t="t" r="r" b="b"/>
            <a:pathLst>
              <a:path w="17920" h="32671" extrusionOk="0">
                <a:moveTo>
                  <a:pt x="17920" y="30313"/>
                </a:moveTo>
                <a:cubicBezTo>
                  <a:pt x="17920" y="30313"/>
                  <a:pt x="12098" y="32671"/>
                  <a:pt x="10895" y="28051"/>
                </a:cubicBezTo>
                <a:cubicBezTo>
                  <a:pt x="9693" y="23443"/>
                  <a:pt x="12895" y="20467"/>
                  <a:pt x="14419" y="15645"/>
                </a:cubicBezTo>
                <a:cubicBezTo>
                  <a:pt x="16050" y="10549"/>
                  <a:pt x="12752" y="9692"/>
                  <a:pt x="8871" y="9370"/>
                </a:cubicBezTo>
                <a:cubicBezTo>
                  <a:pt x="4740" y="9049"/>
                  <a:pt x="1" y="5358"/>
                  <a:pt x="6299" y="0"/>
                </a:cubicBezTo>
                <a:lnTo>
                  <a:pt x="17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7970533" y="-169538"/>
            <a:ext cx="1355468" cy="1624177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>
            <a:off x="2201525" y="1472175"/>
            <a:ext cx="47409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2816675" y="2797350"/>
            <a:ext cx="3510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 rot="-1464930">
            <a:off x="6532560" y="25156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 rot="1837805">
            <a:off x="2932089" y="4224367"/>
            <a:ext cx="683081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 rot="1837736">
            <a:off x="334724" y="1764983"/>
            <a:ext cx="424510" cy="4388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 rot="7978515">
            <a:off x="8218652" y="2763342"/>
            <a:ext cx="424501" cy="43882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 rot="10471118" flipH="1">
            <a:off x="-990167" y="-694105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/>
          <p:nvPr/>
        </p:nvSpPr>
        <p:spPr>
          <a:xfrm rot="5400000">
            <a:off x="-827785" y="2756973"/>
            <a:ext cx="2685008" cy="5060661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"/>
          <p:cNvSpPr/>
          <p:nvPr/>
        </p:nvSpPr>
        <p:spPr>
          <a:xfrm rot="5400000">
            <a:off x="8343522" y="-2087581"/>
            <a:ext cx="2344673" cy="4419133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8079483" y="3304362"/>
            <a:ext cx="1355468" cy="1624177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1396125" y="2906050"/>
            <a:ext cx="2493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2"/>
          </p:nvPr>
        </p:nvSpPr>
        <p:spPr>
          <a:xfrm>
            <a:off x="1396125" y="2535250"/>
            <a:ext cx="249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3"/>
          </p:nvPr>
        </p:nvSpPr>
        <p:spPr>
          <a:xfrm>
            <a:off x="5255000" y="2906050"/>
            <a:ext cx="24930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4"/>
          </p:nvPr>
        </p:nvSpPr>
        <p:spPr>
          <a:xfrm>
            <a:off x="5254975" y="2535250"/>
            <a:ext cx="2493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/>
          <p:nvPr/>
        </p:nvSpPr>
        <p:spPr>
          <a:xfrm rot="-1464930">
            <a:off x="4230572" y="3787263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 rot="1903757">
            <a:off x="6415686" y="420396"/>
            <a:ext cx="487192" cy="503596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/>
          <p:nvPr/>
        </p:nvSpPr>
        <p:spPr>
          <a:xfrm rot="-7755968">
            <a:off x="398972" y="1343620"/>
            <a:ext cx="487173" cy="503601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 rot="7947711">
            <a:off x="8372417" y="2319957"/>
            <a:ext cx="487175" cy="50359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 rot="-5400000" flipH="1">
            <a:off x="7672065" y="2800223"/>
            <a:ext cx="2685008" cy="5060661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/>
          <p:nvPr/>
        </p:nvSpPr>
        <p:spPr>
          <a:xfrm rot="5400000">
            <a:off x="7706902" y="-1802185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/>
          <p:nvPr/>
        </p:nvSpPr>
        <p:spPr>
          <a:xfrm flipH="1">
            <a:off x="-155474" y="3988053"/>
            <a:ext cx="1419279" cy="1700638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 rot="10471118" flipH="1">
            <a:off x="-990167" y="-864480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-1464930">
            <a:off x="371685" y="817488"/>
            <a:ext cx="683085" cy="70611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 rot="-8099912">
            <a:off x="8417527" y="3261995"/>
            <a:ext cx="508831" cy="52600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 rot="-2413472">
            <a:off x="3465830" y="1575435"/>
            <a:ext cx="6820535" cy="6647815"/>
          </a:xfrm>
          <a:custGeom>
            <a:avLst/>
            <a:gdLst/>
            <a:ahLst/>
            <a:cxnLst/>
            <a:rect l="l" t="t" r="r" b="b"/>
            <a:pathLst>
              <a:path w="30160" h="29397" extrusionOk="0">
                <a:moveTo>
                  <a:pt x="3775" y="11216"/>
                </a:moveTo>
                <a:cubicBezTo>
                  <a:pt x="6668" y="10073"/>
                  <a:pt x="10264" y="9394"/>
                  <a:pt x="11502" y="6537"/>
                </a:cubicBezTo>
                <a:cubicBezTo>
                  <a:pt x="11919" y="5549"/>
                  <a:pt x="11979" y="4453"/>
                  <a:pt x="12407" y="3465"/>
                </a:cubicBezTo>
                <a:cubicBezTo>
                  <a:pt x="13598" y="727"/>
                  <a:pt x="17146" y="0"/>
                  <a:pt x="20122" y="84"/>
                </a:cubicBezTo>
                <a:cubicBezTo>
                  <a:pt x="21706" y="131"/>
                  <a:pt x="23361" y="346"/>
                  <a:pt x="24742" y="1143"/>
                </a:cubicBezTo>
                <a:cubicBezTo>
                  <a:pt x="27242" y="2620"/>
                  <a:pt x="28254" y="5763"/>
                  <a:pt x="28457" y="8656"/>
                </a:cubicBezTo>
                <a:cubicBezTo>
                  <a:pt x="28647" y="11561"/>
                  <a:pt x="28195" y="14514"/>
                  <a:pt x="28755" y="17372"/>
                </a:cubicBezTo>
                <a:cubicBezTo>
                  <a:pt x="29064" y="19003"/>
                  <a:pt x="29683" y="20586"/>
                  <a:pt x="29921" y="22229"/>
                </a:cubicBezTo>
                <a:cubicBezTo>
                  <a:pt x="30159" y="23884"/>
                  <a:pt x="29969" y="25718"/>
                  <a:pt x="28838" y="26956"/>
                </a:cubicBezTo>
                <a:cubicBezTo>
                  <a:pt x="28004" y="27861"/>
                  <a:pt x="26790" y="28301"/>
                  <a:pt x="25576" y="28563"/>
                </a:cubicBezTo>
                <a:cubicBezTo>
                  <a:pt x="21670" y="29397"/>
                  <a:pt x="17420" y="28504"/>
                  <a:pt x="14181" y="26146"/>
                </a:cubicBezTo>
                <a:cubicBezTo>
                  <a:pt x="12217" y="24730"/>
                  <a:pt x="10455" y="22741"/>
                  <a:pt x="8061" y="22432"/>
                </a:cubicBezTo>
                <a:cubicBezTo>
                  <a:pt x="5121" y="22051"/>
                  <a:pt x="1334" y="23563"/>
                  <a:pt x="596" y="19598"/>
                </a:cubicBezTo>
                <a:cubicBezTo>
                  <a:pt x="1" y="16538"/>
                  <a:pt x="668" y="12454"/>
                  <a:pt x="3775" y="11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/>
          <p:nvPr/>
        </p:nvSpPr>
        <p:spPr>
          <a:xfrm rot="6080158">
            <a:off x="-525145" y="2333625"/>
            <a:ext cx="3115945" cy="5872480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9"/>
          <p:cNvSpPr/>
          <p:nvPr/>
        </p:nvSpPr>
        <p:spPr>
          <a:xfrm rot="10471118" flipH="1">
            <a:off x="1668780" y="-537845"/>
            <a:ext cx="4017645" cy="1631950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713105" y="2287905"/>
            <a:ext cx="4181475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713105" y="3016250"/>
            <a:ext cx="418147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2"/>
          </p:nvPr>
        </p:nvSpPr>
        <p:spPr>
          <a:xfrm>
            <a:off x="713105" y="1546860"/>
            <a:ext cx="3598545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5" name="Google Shape;95;p9"/>
          <p:cNvSpPr/>
          <p:nvPr/>
        </p:nvSpPr>
        <p:spPr>
          <a:xfrm rot="-1464930">
            <a:off x="3211195" y="1309370"/>
            <a:ext cx="683260" cy="70612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 rot="7437871">
            <a:off x="598170" y="359410"/>
            <a:ext cx="552450" cy="570865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 rot="2906884">
            <a:off x="6931660" y="219075"/>
            <a:ext cx="502920" cy="51943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 rot="5400000">
            <a:off x="7227427" y="-1802185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/>
          <p:nvPr/>
        </p:nvSpPr>
        <p:spPr>
          <a:xfrm flipH="1">
            <a:off x="-127186" y="216428"/>
            <a:ext cx="1419279" cy="1700638"/>
          </a:xfrm>
          <a:custGeom>
            <a:avLst/>
            <a:gdLst/>
            <a:ahLst/>
            <a:cxnLst/>
            <a:rect l="l" t="t" r="r" b="b"/>
            <a:pathLst>
              <a:path w="13872" h="16622" extrusionOk="0">
                <a:moveTo>
                  <a:pt x="13645" y="632"/>
                </a:moveTo>
                <a:cubicBezTo>
                  <a:pt x="12717" y="1"/>
                  <a:pt x="11383" y="298"/>
                  <a:pt x="10514" y="1013"/>
                </a:cubicBezTo>
                <a:cubicBezTo>
                  <a:pt x="9633" y="1727"/>
                  <a:pt x="9085" y="2751"/>
                  <a:pt x="8490" y="3716"/>
                </a:cubicBezTo>
                <a:cubicBezTo>
                  <a:pt x="7895" y="4680"/>
                  <a:pt x="7192" y="5656"/>
                  <a:pt x="6144" y="6109"/>
                </a:cubicBezTo>
                <a:cubicBezTo>
                  <a:pt x="4751" y="6740"/>
                  <a:pt x="2989" y="6323"/>
                  <a:pt x="1680" y="7121"/>
                </a:cubicBezTo>
                <a:cubicBezTo>
                  <a:pt x="156" y="8073"/>
                  <a:pt x="1" y="10383"/>
                  <a:pt x="906" y="11943"/>
                </a:cubicBezTo>
                <a:cubicBezTo>
                  <a:pt x="1322" y="12645"/>
                  <a:pt x="1918" y="13252"/>
                  <a:pt x="2680" y="13550"/>
                </a:cubicBezTo>
                <a:cubicBezTo>
                  <a:pt x="3966" y="14050"/>
                  <a:pt x="5394" y="13550"/>
                  <a:pt x="6752" y="13371"/>
                </a:cubicBezTo>
                <a:cubicBezTo>
                  <a:pt x="8371" y="13169"/>
                  <a:pt x="10109" y="13479"/>
                  <a:pt x="11324" y="14550"/>
                </a:cubicBezTo>
                <a:cubicBezTo>
                  <a:pt x="12157" y="15276"/>
                  <a:pt x="12788" y="16384"/>
                  <a:pt x="13872" y="166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/>
          <p:nvPr/>
        </p:nvSpPr>
        <p:spPr>
          <a:xfrm rot="10471118" flipH="1">
            <a:off x="-990167" y="-864480"/>
            <a:ext cx="4017881" cy="1632177"/>
          </a:xfrm>
          <a:custGeom>
            <a:avLst/>
            <a:gdLst/>
            <a:ahLst/>
            <a:cxnLst/>
            <a:rect l="l" t="t" r="r" b="b"/>
            <a:pathLst>
              <a:path w="93381" h="37934" extrusionOk="0">
                <a:moveTo>
                  <a:pt x="17764" y="18015"/>
                </a:moveTo>
                <a:cubicBezTo>
                  <a:pt x="22920" y="16526"/>
                  <a:pt x="28777" y="16848"/>
                  <a:pt x="33135" y="13729"/>
                </a:cubicBezTo>
                <a:cubicBezTo>
                  <a:pt x="37398" y="10669"/>
                  <a:pt x="39243" y="4942"/>
                  <a:pt x="43732" y="2239"/>
                </a:cubicBezTo>
                <a:cubicBezTo>
                  <a:pt x="47411" y="1"/>
                  <a:pt x="52102" y="310"/>
                  <a:pt x="56269" y="1417"/>
                </a:cubicBezTo>
                <a:cubicBezTo>
                  <a:pt x="60424" y="2513"/>
                  <a:pt x="64389" y="4346"/>
                  <a:pt x="68651" y="4989"/>
                </a:cubicBezTo>
                <a:cubicBezTo>
                  <a:pt x="74688" y="5894"/>
                  <a:pt x="81379" y="4465"/>
                  <a:pt x="86570" y="7680"/>
                </a:cubicBezTo>
                <a:cubicBezTo>
                  <a:pt x="91476" y="10704"/>
                  <a:pt x="93381" y="17455"/>
                  <a:pt x="91511" y="22908"/>
                </a:cubicBezTo>
                <a:cubicBezTo>
                  <a:pt x="89618" y="28349"/>
                  <a:pt x="84487" y="32326"/>
                  <a:pt x="78879" y="33624"/>
                </a:cubicBezTo>
                <a:cubicBezTo>
                  <a:pt x="75390" y="34422"/>
                  <a:pt x="71759" y="34302"/>
                  <a:pt x="68187" y="34171"/>
                </a:cubicBezTo>
                <a:cubicBezTo>
                  <a:pt x="60079" y="33886"/>
                  <a:pt x="51983" y="33612"/>
                  <a:pt x="43875" y="33326"/>
                </a:cubicBezTo>
                <a:cubicBezTo>
                  <a:pt x="39124" y="33159"/>
                  <a:pt x="34326" y="32993"/>
                  <a:pt x="29647" y="33707"/>
                </a:cubicBezTo>
                <a:cubicBezTo>
                  <a:pt x="24253" y="34529"/>
                  <a:pt x="19074" y="36493"/>
                  <a:pt x="13668" y="37267"/>
                </a:cubicBezTo>
                <a:cubicBezTo>
                  <a:pt x="9025" y="37934"/>
                  <a:pt x="0" y="35826"/>
                  <a:pt x="3179" y="29195"/>
                </a:cubicBezTo>
                <a:cubicBezTo>
                  <a:pt x="5513" y="24301"/>
                  <a:pt x="12752" y="19467"/>
                  <a:pt x="17764" y="18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/>
          <p:nvPr/>
        </p:nvSpPr>
        <p:spPr>
          <a:xfrm rot="-5400000">
            <a:off x="9319702" y="-749710"/>
            <a:ext cx="1927567" cy="3632915"/>
          </a:xfrm>
          <a:custGeom>
            <a:avLst/>
            <a:gdLst/>
            <a:ahLst/>
            <a:cxnLst/>
            <a:rect l="l" t="t" r="r" b="b"/>
            <a:pathLst>
              <a:path w="19647" h="37029" extrusionOk="0">
                <a:moveTo>
                  <a:pt x="9823" y="37029"/>
                </a:moveTo>
                <a:cubicBezTo>
                  <a:pt x="15753" y="37029"/>
                  <a:pt x="18122" y="33528"/>
                  <a:pt x="16991" y="29206"/>
                </a:cubicBezTo>
                <a:cubicBezTo>
                  <a:pt x="16658" y="27944"/>
                  <a:pt x="15777" y="26754"/>
                  <a:pt x="16015" y="25480"/>
                </a:cubicBezTo>
                <a:cubicBezTo>
                  <a:pt x="16300" y="23872"/>
                  <a:pt x="18122" y="23027"/>
                  <a:pt x="18813" y="21563"/>
                </a:cubicBezTo>
                <a:cubicBezTo>
                  <a:pt x="19646" y="19800"/>
                  <a:pt x="18813" y="18443"/>
                  <a:pt x="17562" y="16955"/>
                </a:cubicBezTo>
                <a:cubicBezTo>
                  <a:pt x="16312" y="15467"/>
                  <a:pt x="15336" y="13776"/>
                  <a:pt x="14800" y="11907"/>
                </a:cubicBezTo>
                <a:cubicBezTo>
                  <a:pt x="14372" y="10442"/>
                  <a:pt x="13883" y="8490"/>
                  <a:pt x="14086" y="6977"/>
                </a:cubicBezTo>
                <a:cubicBezTo>
                  <a:pt x="14276" y="5465"/>
                  <a:pt x="14384" y="3846"/>
                  <a:pt x="13657" y="2501"/>
                </a:cubicBezTo>
                <a:cubicBezTo>
                  <a:pt x="12943" y="1143"/>
                  <a:pt x="11752" y="0"/>
                  <a:pt x="9823" y="0"/>
                </a:cubicBezTo>
                <a:cubicBezTo>
                  <a:pt x="7895" y="0"/>
                  <a:pt x="6716" y="1143"/>
                  <a:pt x="5990" y="2489"/>
                </a:cubicBezTo>
                <a:cubicBezTo>
                  <a:pt x="5275" y="3834"/>
                  <a:pt x="5370" y="5465"/>
                  <a:pt x="5573" y="6977"/>
                </a:cubicBezTo>
                <a:cubicBezTo>
                  <a:pt x="5775" y="8490"/>
                  <a:pt x="6049" y="10049"/>
                  <a:pt x="5621" y="11514"/>
                </a:cubicBezTo>
                <a:cubicBezTo>
                  <a:pt x="5073" y="13383"/>
                  <a:pt x="3501" y="14740"/>
                  <a:pt x="2251" y="16229"/>
                </a:cubicBezTo>
                <a:cubicBezTo>
                  <a:pt x="1013" y="17717"/>
                  <a:pt x="1" y="19800"/>
                  <a:pt x="834" y="21563"/>
                </a:cubicBezTo>
                <a:cubicBezTo>
                  <a:pt x="1537" y="23027"/>
                  <a:pt x="3346" y="23872"/>
                  <a:pt x="3644" y="25468"/>
                </a:cubicBezTo>
                <a:cubicBezTo>
                  <a:pt x="3882" y="26754"/>
                  <a:pt x="3001" y="27944"/>
                  <a:pt x="2668" y="29206"/>
                </a:cubicBezTo>
                <a:cubicBezTo>
                  <a:pt x="1525" y="33528"/>
                  <a:pt x="3906" y="37029"/>
                  <a:pt x="9823" y="370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 rot="-1464996">
            <a:off x="8066312" y="3312961"/>
            <a:ext cx="579722" cy="599277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rot="7958677">
            <a:off x="484732" y="3319538"/>
            <a:ext cx="567015" cy="586129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 rot="7607071">
            <a:off x="6435179" y="4394572"/>
            <a:ext cx="579724" cy="59928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/>
          <p:nvPr/>
        </p:nvSpPr>
        <p:spPr>
          <a:xfrm rot="-1851750">
            <a:off x="2116634" y="4208934"/>
            <a:ext cx="579727" cy="59928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8119110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 sz="1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883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WjmAI3l0pmOg3OEQlJVQ37qcOlHaYGE/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ctrTitle"/>
          </p:nvPr>
        </p:nvSpPr>
        <p:spPr>
          <a:xfrm>
            <a:off x="1569720" y="1753870"/>
            <a:ext cx="6006465" cy="132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확찐자 길들이기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1"/>
          </p:nvPr>
        </p:nvSpPr>
        <p:spPr>
          <a:xfrm>
            <a:off x="2209800" y="3213735"/>
            <a:ext cx="4725035" cy="39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스튜디오 프로젝트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8" name="Google Shape;318;p32"/>
          <p:cNvGrpSpPr/>
          <p:nvPr/>
        </p:nvGrpSpPr>
        <p:grpSpPr>
          <a:xfrm>
            <a:off x="5884649" y="4133453"/>
            <a:ext cx="849580" cy="685323"/>
            <a:chOff x="5884649" y="4133453"/>
            <a:chExt cx="849580" cy="685323"/>
          </a:xfrm>
        </p:grpSpPr>
        <p:sp>
          <p:nvSpPr>
            <p:cNvPr id="319" name="Google Shape;319;p32"/>
            <p:cNvSpPr/>
            <p:nvPr/>
          </p:nvSpPr>
          <p:spPr>
            <a:xfrm rot="6034158">
              <a:off x="6055995" y="4127500"/>
              <a:ext cx="567055" cy="69723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 rot="6034158">
              <a:off x="5906135" y="4584065"/>
              <a:ext cx="160655" cy="17716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32"/>
          <p:cNvSpPr/>
          <p:nvPr/>
        </p:nvSpPr>
        <p:spPr>
          <a:xfrm rot="-5602829">
            <a:off x="2205990" y="307340"/>
            <a:ext cx="481330" cy="59182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325120" y="899795"/>
            <a:ext cx="875665" cy="3123565"/>
            <a:chOff x="325120" y="899795"/>
            <a:chExt cx="875665" cy="3123565"/>
          </a:xfrm>
        </p:grpSpPr>
        <p:sp>
          <p:nvSpPr>
            <p:cNvPr id="323" name="Google Shape;323;p32"/>
            <p:cNvSpPr/>
            <p:nvPr/>
          </p:nvSpPr>
          <p:spPr>
            <a:xfrm>
              <a:off x="1061720" y="2294255"/>
              <a:ext cx="75565" cy="130175"/>
            </a:xfrm>
            <a:custGeom>
              <a:avLst/>
              <a:gdLst/>
              <a:ahLst/>
              <a:cxnLst/>
              <a:rect l="l" t="t" r="r" b="b"/>
              <a:pathLst>
                <a:path w="1086" h="1883" extrusionOk="0">
                  <a:moveTo>
                    <a:pt x="144" y="0"/>
                  </a:moveTo>
                  <a:lnTo>
                    <a:pt x="1" y="1251"/>
                  </a:lnTo>
                  <a:lnTo>
                    <a:pt x="596" y="1882"/>
                  </a:lnTo>
                  <a:cubicBezTo>
                    <a:pt x="1084" y="1536"/>
                    <a:pt x="394" y="643"/>
                    <a:pt x="144" y="0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948690" y="1382395"/>
              <a:ext cx="252095" cy="628015"/>
            </a:xfrm>
            <a:custGeom>
              <a:avLst/>
              <a:gdLst/>
              <a:ahLst/>
              <a:cxnLst/>
              <a:rect l="l" t="t" r="r" b="b"/>
              <a:pathLst>
                <a:path w="3657" h="9123" extrusionOk="0">
                  <a:moveTo>
                    <a:pt x="1263" y="358"/>
                  </a:moveTo>
                  <a:cubicBezTo>
                    <a:pt x="2656" y="763"/>
                    <a:pt x="2751" y="1823"/>
                    <a:pt x="2858" y="3192"/>
                  </a:cubicBezTo>
                  <a:cubicBezTo>
                    <a:pt x="2953" y="4561"/>
                    <a:pt x="3144" y="5490"/>
                    <a:pt x="3406" y="6442"/>
                  </a:cubicBezTo>
                  <a:cubicBezTo>
                    <a:pt x="3656" y="7407"/>
                    <a:pt x="3227" y="8026"/>
                    <a:pt x="2406" y="8764"/>
                  </a:cubicBezTo>
                  <a:cubicBezTo>
                    <a:pt x="2406" y="8764"/>
                    <a:pt x="1751" y="9121"/>
                    <a:pt x="1882" y="8419"/>
                  </a:cubicBezTo>
                  <a:cubicBezTo>
                    <a:pt x="2084" y="7335"/>
                    <a:pt x="1584" y="7609"/>
                    <a:pt x="1858" y="6597"/>
                  </a:cubicBezTo>
                  <a:cubicBezTo>
                    <a:pt x="1977" y="6168"/>
                    <a:pt x="1644" y="4906"/>
                    <a:pt x="1644" y="4906"/>
                  </a:cubicBezTo>
                  <a:cubicBezTo>
                    <a:pt x="1644" y="4906"/>
                    <a:pt x="1" y="1"/>
                    <a:pt x="1263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85445" y="2344420"/>
              <a:ext cx="145415" cy="200660"/>
            </a:xfrm>
            <a:custGeom>
              <a:avLst/>
              <a:gdLst/>
              <a:ahLst/>
              <a:cxnLst/>
              <a:rect l="l" t="t" r="r" b="b"/>
              <a:pathLst>
                <a:path w="2109" h="2909" extrusionOk="0">
                  <a:moveTo>
                    <a:pt x="369" y="1"/>
                  </a:moveTo>
                  <a:cubicBezTo>
                    <a:pt x="83" y="858"/>
                    <a:pt x="0" y="2156"/>
                    <a:pt x="143" y="2513"/>
                  </a:cubicBezTo>
                  <a:cubicBezTo>
                    <a:pt x="232" y="2767"/>
                    <a:pt x="607" y="2908"/>
                    <a:pt x="992" y="2908"/>
                  </a:cubicBezTo>
                  <a:cubicBezTo>
                    <a:pt x="1221" y="2908"/>
                    <a:pt x="1453" y="2858"/>
                    <a:pt x="1631" y="2751"/>
                  </a:cubicBezTo>
                  <a:cubicBezTo>
                    <a:pt x="2107" y="2465"/>
                    <a:pt x="369" y="1"/>
                    <a:pt x="369" y="1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325120" y="1378585"/>
              <a:ext cx="295275" cy="616585"/>
            </a:xfrm>
            <a:custGeom>
              <a:avLst/>
              <a:gdLst/>
              <a:ahLst/>
              <a:cxnLst/>
              <a:rect l="l" t="t" r="r" b="b"/>
              <a:pathLst>
                <a:path w="4289" h="8955" extrusionOk="0">
                  <a:moveTo>
                    <a:pt x="3692" y="0"/>
                  </a:moveTo>
                  <a:cubicBezTo>
                    <a:pt x="2704" y="167"/>
                    <a:pt x="1942" y="286"/>
                    <a:pt x="1120" y="2643"/>
                  </a:cubicBezTo>
                  <a:cubicBezTo>
                    <a:pt x="287" y="5001"/>
                    <a:pt x="1" y="8013"/>
                    <a:pt x="799" y="8430"/>
                  </a:cubicBezTo>
                  <a:cubicBezTo>
                    <a:pt x="1787" y="8954"/>
                    <a:pt x="2501" y="8144"/>
                    <a:pt x="3287" y="8204"/>
                  </a:cubicBezTo>
                  <a:cubicBezTo>
                    <a:pt x="3442" y="8216"/>
                    <a:pt x="3454" y="7227"/>
                    <a:pt x="3454" y="7227"/>
                  </a:cubicBezTo>
                  <a:cubicBezTo>
                    <a:pt x="3454" y="7227"/>
                    <a:pt x="2335" y="7275"/>
                    <a:pt x="2168" y="7037"/>
                  </a:cubicBezTo>
                  <a:cubicBezTo>
                    <a:pt x="2001" y="6811"/>
                    <a:pt x="2501" y="4156"/>
                    <a:pt x="3394" y="3358"/>
                  </a:cubicBezTo>
                  <a:cubicBezTo>
                    <a:pt x="4287" y="2548"/>
                    <a:pt x="3692" y="0"/>
                    <a:pt x="369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89940" y="2229485"/>
              <a:ext cx="354330" cy="1453515"/>
            </a:xfrm>
            <a:custGeom>
              <a:avLst/>
              <a:gdLst/>
              <a:ahLst/>
              <a:cxnLst/>
              <a:rect l="l" t="t" r="r" b="b"/>
              <a:pathLst>
                <a:path w="5146" h="21124" extrusionOk="0">
                  <a:moveTo>
                    <a:pt x="3870" y="1"/>
                  </a:moveTo>
                  <a:cubicBezTo>
                    <a:pt x="1227" y="548"/>
                    <a:pt x="132" y="1513"/>
                    <a:pt x="132" y="1513"/>
                  </a:cubicBezTo>
                  <a:cubicBezTo>
                    <a:pt x="144" y="2287"/>
                    <a:pt x="96" y="3537"/>
                    <a:pt x="1" y="4835"/>
                  </a:cubicBezTo>
                  <a:cubicBezTo>
                    <a:pt x="870" y="7942"/>
                    <a:pt x="1858" y="12479"/>
                    <a:pt x="1894" y="12788"/>
                  </a:cubicBezTo>
                  <a:cubicBezTo>
                    <a:pt x="1930" y="13157"/>
                    <a:pt x="1441" y="13121"/>
                    <a:pt x="715" y="14407"/>
                  </a:cubicBezTo>
                  <a:cubicBezTo>
                    <a:pt x="1" y="15693"/>
                    <a:pt x="679" y="19396"/>
                    <a:pt x="525" y="20253"/>
                  </a:cubicBezTo>
                  <a:cubicBezTo>
                    <a:pt x="382" y="21122"/>
                    <a:pt x="1287" y="20599"/>
                    <a:pt x="1287" y="20599"/>
                  </a:cubicBezTo>
                  <a:cubicBezTo>
                    <a:pt x="4454" y="14336"/>
                    <a:pt x="2715" y="14634"/>
                    <a:pt x="3894" y="11990"/>
                  </a:cubicBezTo>
                  <a:cubicBezTo>
                    <a:pt x="5061" y="9347"/>
                    <a:pt x="5144" y="3668"/>
                    <a:pt x="38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03580" y="2100580"/>
              <a:ext cx="353060" cy="462280"/>
            </a:xfrm>
            <a:custGeom>
              <a:avLst/>
              <a:gdLst/>
              <a:ahLst/>
              <a:cxnLst/>
              <a:rect l="l" t="t" r="r" b="b"/>
              <a:pathLst>
                <a:path w="5122" h="6717" extrusionOk="0">
                  <a:moveTo>
                    <a:pt x="1382" y="3394"/>
                  </a:moveTo>
                  <a:cubicBezTo>
                    <a:pt x="1382" y="3394"/>
                    <a:pt x="2477" y="2429"/>
                    <a:pt x="5120" y="1882"/>
                  </a:cubicBezTo>
                  <a:cubicBezTo>
                    <a:pt x="4465" y="1"/>
                    <a:pt x="1" y="2930"/>
                    <a:pt x="679" y="4858"/>
                  </a:cubicBezTo>
                  <a:cubicBezTo>
                    <a:pt x="858" y="5358"/>
                    <a:pt x="1048" y="6001"/>
                    <a:pt x="1251" y="6716"/>
                  </a:cubicBezTo>
                  <a:cubicBezTo>
                    <a:pt x="1346" y="5418"/>
                    <a:pt x="1394" y="4168"/>
                    <a:pt x="1382" y="33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377190" y="1357630"/>
              <a:ext cx="728980" cy="2159635"/>
            </a:xfrm>
            <a:custGeom>
              <a:avLst/>
              <a:gdLst/>
              <a:ahLst/>
              <a:cxnLst/>
              <a:rect l="l" t="t" r="r" b="b"/>
              <a:pathLst>
                <a:path w="10586" h="31387" extrusionOk="0">
                  <a:moveTo>
                    <a:pt x="10251" y="5382"/>
                  </a:moveTo>
                  <a:cubicBezTo>
                    <a:pt x="10585" y="4358"/>
                    <a:pt x="9394" y="2096"/>
                    <a:pt x="9573" y="715"/>
                  </a:cubicBezTo>
                  <a:lnTo>
                    <a:pt x="8275" y="334"/>
                  </a:lnTo>
                  <a:lnTo>
                    <a:pt x="4441" y="1"/>
                  </a:lnTo>
                  <a:cubicBezTo>
                    <a:pt x="3822" y="203"/>
                    <a:pt x="3441" y="263"/>
                    <a:pt x="2941" y="310"/>
                  </a:cubicBezTo>
                  <a:cubicBezTo>
                    <a:pt x="2429" y="358"/>
                    <a:pt x="1869" y="3251"/>
                    <a:pt x="3096" y="6001"/>
                  </a:cubicBezTo>
                  <a:cubicBezTo>
                    <a:pt x="4810" y="9823"/>
                    <a:pt x="2477" y="10180"/>
                    <a:pt x="1524" y="12455"/>
                  </a:cubicBezTo>
                  <a:cubicBezTo>
                    <a:pt x="1191" y="13264"/>
                    <a:pt x="0" y="15741"/>
                    <a:pt x="1262" y="18539"/>
                  </a:cubicBezTo>
                  <a:cubicBezTo>
                    <a:pt x="2846" y="22051"/>
                    <a:pt x="3167" y="23289"/>
                    <a:pt x="3060" y="24039"/>
                  </a:cubicBezTo>
                  <a:cubicBezTo>
                    <a:pt x="2869" y="25313"/>
                    <a:pt x="1298" y="25921"/>
                    <a:pt x="3429" y="30969"/>
                  </a:cubicBezTo>
                  <a:cubicBezTo>
                    <a:pt x="3429" y="30969"/>
                    <a:pt x="3786" y="31385"/>
                    <a:pt x="4227" y="30945"/>
                  </a:cubicBezTo>
                  <a:cubicBezTo>
                    <a:pt x="4239" y="27147"/>
                    <a:pt x="5310" y="26968"/>
                    <a:pt x="4834" y="25099"/>
                  </a:cubicBezTo>
                  <a:cubicBezTo>
                    <a:pt x="4489" y="23694"/>
                    <a:pt x="4751" y="23956"/>
                    <a:pt x="5060" y="21861"/>
                  </a:cubicBezTo>
                  <a:cubicBezTo>
                    <a:pt x="5560" y="18455"/>
                    <a:pt x="6013" y="14979"/>
                    <a:pt x="6001" y="14205"/>
                  </a:cubicBezTo>
                  <a:cubicBezTo>
                    <a:pt x="6001" y="14205"/>
                    <a:pt x="7227" y="13228"/>
                    <a:pt x="9870" y="12681"/>
                  </a:cubicBezTo>
                  <a:cubicBezTo>
                    <a:pt x="9870" y="12681"/>
                    <a:pt x="8549" y="9526"/>
                    <a:pt x="9073" y="8002"/>
                  </a:cubicBezTo>
                  <a:cubicBezTo>
                    <a:pt x="9430" y="6966"/>
                    <a:pt x="9966" y="6299"/>
                    <a:pt x="10251" y="538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782955" y="2189480"/>
              <a:ext cx="332105" cy="311785"/>
            </a:xfrm>
            <a:custGeom>
              <a:avLst/>
              <a:gdLst/>
              <a:ahLst/>
              <a:cxnLst/>
              <a:rect l="l" t="t" r="r" b="b"/>
              <a:pathLst>
                <a:path w="4824" h="4526" extrusionOk="0">
                  <a:moveTo>
                    <a:pt x="1" y="3191"/>
                  </a:moveTo>
                  <a:cubicBezTo>
                    <a:pt x="1429" y="4525"/>
                    <a:pt x="3846" y="4013"/>
                    <a:pt x="4299" y="3477"/>
                  </a:cubicBezTo>
                  <a:cubicBezTo>
                    <a:pt x="4823" y="2858"/>
                    <a:pt x="4322" y="1286"/>
                    <a:pt x="4049" y="643"/>
                  </a:cubicBezTo>
                  <a:cubicBezTo>
                    <a:pt x="3787" y="0"/>
                    <a:pt x="727" y="1358"/>
                    <a:pt x="1" y="1953"/>
                  </a:cubicBezTo>
                  <a:lnTo>
                    <a:pt x="1" y="3191"/>
                  </a:ln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386715" y="2107565"/>
              <a:ext cx="675640" cy="506730"/>
            </a:xfrm>
            <a:custGeom>
              <a:avLst/>
              <a:gdLst/>
              <a:ahLst/>
              <a:cxnLst/>
              <a:rect l="l" t="t" r="r" b="b"/>
              <a:pathLst>
                <a:path w="9813" h="7360" extrusionOk="0">
                  <a:moveTo>
                    <a:pt x="1120" y="1549"/>
                  </a:moveTo>
                  <a:cubicBezTo>
                    <a:pt x="596" y="2715"/>
                    <a:pt x="1" y="3513"/>
                    <a:pt x="144" y="4097"/>
                  </a:cubicBezTo>
                  <a:cubicBezTo>
                    <a:pt x="275" y="4680"/>
                    <a:pt x="453" y="4763"/>
                    <a:pt x="870" y="6228"/>
                  </a:cubicBezTo>
                  <a:cubicBezTo>
                    <a:pt x="1192" y="7359"/>
                    <a:pt x="1870" y="6252"/>
                    <a:pt x="3882" y="6359"/>
                  </a:cubicBezTo>
                  <a:cubicBezTo>
                    <a:pt x="5894" y="6454"/>
                    <a:pt x="5930" y="6597"/>
                    <a:pt x="6073" y="5716"/>
                  </a:cubicBezTo>
                  <a:cubicBezTo>
                    <a:pt x="6145" y="5240"/>
                    <a:pt x="6145" y="4513"/>
                    <a:pt x="6121" y="3954"/>
                  </a:cubicBezTo>
                  <a:cubicBezTo>
                    <a:pt x="6097" y="3418"/>
                    <a:pt x="6406" y="2918"/>
                    <a:pt x="6895" y="2692"/>
                  </a:cubicBezTo>
                  <a:cubicBezTo>
                    <a:pt x="7502" y="2406"/>
                    <a:pt x="8466" y="2061"/>
                    <a:pt x="9812" y="1834"/>
                  </a:cubicBezTo>
                  <a:lnTo>
                    <a:pt x="9347" y="715"/>
                  </a:lnTo>
                  <a:cubicBezTo>
                    <a:pt x="9347" y="715"/>
                    <a:pt x="8121" y="1"/>
                    <a:pt x="5633" y="644"/>
                  </a:cubicBezTo>
                  <a:cubicBezTo>
                    <a:pt x="3144" y="1275"/>
                    <a:pt x="1120" y="1549"/>
                    <a:pt x="1120" y="154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45770" y="1357630"/>
              <a:ext cx="659765" cy="938530"/>
            </a:xfrm>
            <a:custGeom>
              <a:avLst/>
              <a:gdLst/>
              <a:ahLst/>
              <a:cxnLst/>
              <a:rect l="l" t="t" r="r" b="b"/>
              <a:pathLst>
                <a:path w="9586" h="13635" extrusionOk="0">
                  <a:moveTo>
                    <a:pt x="8073" y="7990"/>
                  </a:moveTo>
                  <a:cubicBezTo>
                    <a:pt x="8430" y="6966"/>
                    <a:pt x="8966" y="6299"/>
                    <a:pt x="9251" y="5382"/>
                  </a:cubicBezTo>
                  <a:cubicBezTo>
                    <a:pt x="9585" y="4358"/>
                    <a:pt x="8394" y="2096"/>
                    <a:pt x="8573" y="715"/>
                  </a:cubicBezTo>
                  <a:lnTo>
                    <a:pt x="7275" y="334"/>
                  </a:lnTo>
                  <a:lnTo>
                    <a:pt x="3441" y="1"/>
                  </a:lnTo>
                  <a:cubicBezTo>
                    <a:pt x="2822" y="203"/>
                    <a:pt x="2441" y="263"/>
                    <a:pt x="1941" y="310"/>
                  </a:cubicBezTo>
                  <a:cubicBezTo>
                    <a:pt x="1429" y="358"/>
                    <a:pt x="857" y="3168"/>
                    <a:pt x="2096" y="6001"/>
                  </a:cubicBezTo>
                  <a:cubicBezTo>
                    <a:pt x="3774" y="9835"/>
                    <a:pt x="1191" y="10216"/>
                    <a:pt x="262" y="12455"/>
                  </a:cubicBezTo>
                  <a:cubicBezTo>
                    <a:pt x="0" y="13098"/>
                    <a:pt x="2108" y="13633"/>
                    <a:pt x="3632" y="13086"/>
                  </a:cubicBezTo>
                  <a:cubicBezTo>
                    <a:pt x="4775" y="12681"/>
                    <a:pt x="7180" y="11514"/>
                    <a:pt x="8489" y="11621"/>
                  </a:cubicBezTo>
                  <a:cubicBezTo>
                    <a:pt x="8489" y="11621"/>
                    <a:pt x="8525" y="11097"/>
                    <a:pt x="8073" y="10026"/>
                  </a:cubicBezTo>
                  <a:cubicBezTo>
                    <a:pt x="7620" y="8954"/>
                    <a:pt x="8073" y="7990"/>
                    <a:pt x="8073" y="7990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641350" y="1102995"/>
              <a:ext cx="379730" cy="539115"/>
            </a:xfrm>
            <a:custGeom>
              <a:avLst/>
              <a:gdLst/>
              <a:ahLst/>
              <a:cxnLst/>
              <a:rect l="l" t="t" r="r" b="b"/>
              <a:pathLst>
                <a:path w="5515" h="7825" extrusionOk="0">
                  <a:moveTo>
                    <a:pt x="1549" y="560"/>
                  </a:moveTo>
                  <a:cubicBezTo>
                    <a:pt x="1763" y="1513"/>
                    <a:pt x="1334" y="3323"/>
                    <a:pt x="1191" y="3549"/>
                  </a:cubicBezTo>
                  <a:lnTo>
                    <a:pt x="596" y="3692"/>
                  </a:lnTo>
                  <a:cubicBezTo>
                    <a:pt x="596" y="3692"/>
                    <a:pt x="1" y="6156"/>
                    <a:pt x="2072" y="7180"/>
                  </a:cubicBezTo>
                  <a:cubicBezTo>
                    <a:pt x="3370" y="7823"/>
                    <a:pt x="5513" y="6764"/>
                    <a:pt x="4430" y="4025"/>
                  </a:cubicBezTo>
                  <a:cubicBezTo>
                    <a:pt x="4430" y="4025"/>
                    <a:pt x="3870" y="3858"/>
                    <a:pt x="3501" y="3656"/>
                  </a:cubicBezTo>
                  <a:cubicBezTo>
                    <a:pt x="3501" y="3656"/>
                    <a:pt x="3311" y="3537"/>
                    <a:pt x="3608" y="1989"/>
                  </a:cubicBezTo>
                  <a:cubicBezTo>
                    <a:pt x="3608" y="1989"/>
                    <a:pt x="3787" y="1311"/>
                    <a:pt x="2823" y="656"/>
                  </a:cubicBezTo>
                  <a:cubicBezTo>
                    <a:pt x="1858" y="1"/>
                    <a:pt x="1549" y="560"/>
                    <a:pt x="1549" y="56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474980" y="899795"/>
              <a:ext cx="398145" cy="441325"/>
            </a:xfrm>
            <a:custGeom>
              <a:avLst/>
              <a:gdLst/>
              <a:ahLst/>
              <a:cxnLst/>
              <a:rect l="l" t="t" r="r" b="b"/>
              <a:pathLst>
                <a:path w="5777" h="6407" extrusionOk="0">
                  <a:moveTo>
                    <a:pt x="4549" y="572"/>
                  </a:moveTo>
                  <a:cubicBezTo>
                    <a:pt x="4394" y="560"/>
                    <a:pt x="4287" y="405"/>
                    <a:pt x="4168" y="310"/>
                  </a:cubicBezTo>
                  <a:cubicBezTo>
                    <a:pt x="3894" y="60"/>
                    <a:pt x="3454" y="36"/>
                    <a:pt x="3144" y="238"/>
                  </a:cubicBezTo>
                  <a:cubicBezTo>
                    <a:pt x="2846" y="441"/>
                    <a:pt x="2703" y="857"/>
                    <a:pt x="2811" y="1203"/>
                  </a:cubicBezTo>
                  <a:cubicBezTo>
                    <a:pt x="2870" y="1381"/>
                    <a:pt x="2989" y="1536"/>
                    <a:pt x="3061" y="1715"/>
                  </a:cubicBezTo>
                  <a:cubicBezTo>
                    <a:pt x="3132" y="1881"/>
                    <a:pt x="3132" y="2119"/>
                    <a:pt x="2989" y="2238"/>
                  </a:cubicBezTo>
                  <a:cubicBezTo>
                    <a:pt x="2870" y="2346"/>
                    <a:pt x="2680" y="2334"/>
                    <a:pt x="2525" y="2274"/>
                  </a:cubicBezTo>
                  <a:cubicBezTo>
                    <a:pt x="2382" y="2203"/>
                    <a:pt x="2251" y="2096"/>
                    <a:pt x="2108" y="2012"/>
                  </a:cubicBezTo>
                  <a:cubicBezTo>
                    <a:pt x="1620" y="1738"/>
                    <a:pt x="965" y="1810"/>
                    <a:pt x="548" y="2191"/>
                  </a:cubicBezTo>
                  <a:cubicBezTo>
                    <a:pt x="132" y="2560"/>
                    <a:pt x="1" y="3215"/>
                    <a:pt x="227" y="3727"/>
                  </a:cubicBezTo>
                  <a:cubicBezTo>
                    <a:pt x="334" y="3953"/>
                    <a:pt x="525" y="4155"/>
                    <a:pt x="763" y="4167"/>
                  </a:cubicBezTo>
                  <a:cubicBezTo>
                    <a:pt x="906" y="4179"/>
                    <a:pt x="1060" y="4120"/>
                    <a:pt x="1191" y="4179"/>
                  </a:cubicBezTo>
                  <a:cubicBezTo>
                    <a:pt x="1406" y="4263"/>
                    <a:pt x="1406" y="4584"/>
                    <a:pt x="1275" y="4751"/>
                  </a:cubicBezTo>
                  <a:cubicBezTo>
                    <a:pt x="1132" y="4929"/>
                    <a:pt x="906" y="5013"/>
                    <a:pt x="691" y="5096"/>
                  </a:cubicBezTo>
                  <a:cubicBezTo>
                    <a:pt x="477" y="5179"/>
                    <a:pt x="263" y="5298"/>
                    <a:pt x="179" y="5513"/>
                  </a:cubicBezTo>
                  <a:cubicBezTo>
                    <a:pt x="108" y="5739"/>
                    <a:pt x="215" y="6001"/>
                    <a:pt x="406" y="6144"/>
                  </a:cubicBezTo>
                  <a:cubicBezTo>
                    <a:pt x="584" y="6287"/>
                    <a:pt x="822" y="6346"/>
                    <a:pt x="1060" y="6370"/>
                  </a:cubicBezTo>
                  <a:cubicBezTo>
                    <a:pt x="1370" y="6406"/>
                    <a:pt x="1703" y="6382"/>
                    <a:pt x="1977" y="6239"/>
                  </a:cubicBezTo>
                  <a:cubicBezTo>
                    <a:pt x="2322" y="6060"/>
                    <a:pt x="2573" y="5703"/>
                    <a:pt x="2632" y="5322"/>
                  </a:cubicBezTo>
                  <a:cubicBezTo>
                    <a:pt x="2680" y="4941"/>
                    <a:pt x="2525" y="4536"/>
                    <a:pt x="2239" y="4274"/>
                  </a:cubicBezTo>
                  <a:cubicBezTo>
                    <a:pt x="2453" y="4346"/>
                    <a:pt x="2656" y="4334"/>
                    <a:pt x="2751" y="4048"/>
                  </a:cubicBezTo>
                  <a:cubicBezTo>
                    <a:pt x="2787" y="3941"/>
                    <a:pt x="2811" y="4132"/>
                    <a:pt x="3108" y="3989"/>
                  </a:cubicBezTo>
                  <a:cubicBezTo>
                    <a:pt x="3227" y="3941"/>
                    <a:pt x="3061" y="3703"/>
                    <a:pt x="3418" y="3739"/>
                  </a:cubicBezTo>
                  <a:cubicBezTo>
                    <a:pt x="3751" y="3774"/>
                    <a:pt x="3930" y="3536"/>
                    <a:pt x="3977" y="3167"/>
                  </a:cubicBezTo>
                  <a:cubicBezTo>
                    <a:pt x="4025" y="2846"/>
                    <a:pt x="3954" y="2465"/>
                    <a:pt x="4049" y="2155"/>
                  </a:cubicBezTo>
                  <a:cubicBezTo>
                    <a:pt x="4251" y="1465"/>
                    <a:pt x="4918" y="1345"/>
                    <a:pt x="5442" y="976"/>
                  </a:cubicBezTo>
                  <a:cubicBezTo>
                    <a:pt x="5632" y="834"/>
                    <a:pt x="5775" y="655"/>
                    <a:pt x="5692" y="405"/>
                  </a:cubicBezTo>
                  <a:cubicBezTo>
                    <a:pt x="5609" y="119"/>
                    <a:pt x="5382" y="0"/>
                    <a:pt x="5132" y="179"/>
                  </a:cubicBezTo>
                  <a:cubicBezTo>
                    <a:pt x="4954" y="310"/>
                    <a:pt x="4811" y="607"/>
                    <a:pt x="4549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704850" y="939800"/>
              <a:ext cx="223520" cy="244475"/>
            </a:xfrm>
            <a:custGeom>
              <a:avLst/>
              <a:gdLst/>
              <a:ahLst/>
              <a:cxnLst/>
              <a:rect l="l" t="t" r="r" b="b"/>
              <a:pathLst>
                <a:path w="3240" h="3550" extrusionOk="0">
                  <a:moveTo>
                    <a:pt x="3239" y="1191"/>
                  </a:moveTo>
                  <a:cubicBezTo>
                    <a:pt x="3120" y="739"/>
                    <a:pt x="2537" y="0"/>
                    <a:pt x="1405" y="227"/>
                  </a:cubicBezTo>
                  <a:cubicBezTo>
                    <a:pt x="191" y="477"/>
                    <a:pt x="1" y="1727"/>
                    <a:pt x="286" y="2572"/>
                  </a:cubicBezTo>
                  <a:cubicBezTo>
                    <a:pt x="632" y="3549"/>
                    <a:pt x="3239" y="1191"/>
                    <a:pt x="3239" y="119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14375" y="990600"/>
              <a:ext cx="240030" cy="282575"/>
            </a:xfrm>
            <a:custGeom>
              <a:avLst/>
              <a:gdLst/>
              <a:ahLst/>
              <a:cxnLst/>
              <a:rect l="l" t="t" r="r" b="b"/>
              <a:pathLst>
                <a:path w="3478" h="4098" extrusionOk="0">
                  <a:moveTo>
                    <a:pt x="417" y="1858"/>
                  </a:moveTo>
                  <a:cubicBezTo>
                    <a:pt x="191" y="1453"/>
                    <a:pt x="0" y="1584"/>
                    <a:pt x="24" y="1858"/>
                  </a:cubicBezTo>
                  <a:cubicBezTo>
                    <a:pt x="60" y="2215"/>
                    <a:pt x="191" y="2608"/>
                    <a:pt x="369" y="2715"/>
                  </a:cubicBezTo>
                  <a:cubicBezTo>
                    <a:pt x="608" y="2858"/>
                    <a:pt x="584" y="2656"/>
                    <a:pt x="679" y="2632"/>
                  </a:cubicBezTo>
                  <a:cubicBezTo>
                    <a:pt x="786" y="2608"/>
                    <a:pt x="953" y="3323"/>
                    <a:pt x="1620" y="3704"/>
                  </a:cubicBezTo>
                  <a:cubicBezTo>
                    <a:pt x="2298" y="4096"/>
                    <a:pt x="2906" y="3894"/>
                    <a:pt x="3013" y="3704"/>
                  </a:cubicBezTo>
                  <a:cubicBezTo>
                    <a:pt x="3120" y="3525"/>
                    <a:pt x="3477" y="2799"/>
                    <a:pt x="3406" y="1572"/>
                  </a:cubicBezTo>
                  <a:cubicBezTo>
                    <a:pt x="3322" y="358"/>
                    <a:pt x="2798" y="48"/>
                    <a:pt x="2536" y="84"/>
                  </a:cubicBezTo>
                  <a:cubicBezTo>
                    <a:pt x="1989" y="155"/>
                    <a:pt x="1584" y="1"/>
                    <a:pt x="1203" y="608"/>
                  </a:cubicBezTo>
                  <a:cubicBezTo>
                    <a:pt x="893" y="1120"/>
                    <a:pt x="679" y="2334"/>
                    <a:pt x="417" y="1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42290" y="1793875"/>
              <a:ext cx="203200" cy="204470"/>
            </a:xfrm>
            <a:custGeom>
              <a:avLst/>
              <a:gdLst/>
              <a:ahLst/>
              <a:cxnLst/>
              <a:rect l="l" t="t" r="r" b="b"/>
              <a:pathLst>
                <a:path w="2942" h="2967" extrusionOk="0">
                  <a:moveTo>
                    <a:pt x="810" y="786"/>
                  </a:moveTo>
                  <a:cubicBezTo>
                    <a:pt x="393" y="870"/>
                    <a:pt x="155" y="1156"/>
                    <a:pt x="72" y="1418"/>
                  </a:cubicBezTo>
                  <a:cubicBezTo>
                    <a:pt x="0" y="1691"/>
                    <a:pt x="60" y="2037"/>
                    <a:pt x="179" y="2287"/>
                  </a:cubicBezTo>
                  <a:cubicBezTo>
                    <a:pt x="322" y="2572"/>
                    <a:pt x="453" y="2775"/>
                    <a:pt x="1024" y="2846"/>
                  </a:cubicBezTo>
                  <a:cubicBezTo>
                    <a:pt x="1607" y="2918"/>
                    <a:pt x="1905" y="2965"/>
                    <a:pt x="2048" y="2846"/>
                  </a:cubicBezTo>
                  <a:cubicBezTo>
                    <a:pt x="2191" y="2739"/>
                    <a:pt x="2131" y="2561"/>
                    <a:pt x="2393" y="2299"/>
                  </a:cubicBezTo>
                  <a:cubicBezTo>
                    <a:pt x="2655" y="2037"/>
                    <a:pt x="2941" y="1251"/>
                    <a:pt x="2822" y="1096"/>
                  </a:cubicBezTo>
                  <a:cubicBezTo>
                    <a:pt x="2715" y="941"/>
                    <a:pt x="2369" y="834"/>
                    <a:pt x="2179" y="786"/>
                  </a:cubicBezTo>
                  <a:cubicBezTo>
                    <a:pt x="2048" y="751"/>
                    <a:pt x="1905" y="727"/>
                    <a:pt x="1905" y="727"/>
                  </a:cubicBezTo>
                  <a:cubicBezTo>
                    <a:pt x="1905" y="727"/>
                    <a:pt x="2060" y="608"/>
                    <a:pt x="2131" y="453"/>
                  </a:cubicBezTo>
                  <a:cubicBezTo>
                    <a:pt x="2191" y="322"/>
                    <a:pt x="2227" y="1"/>
                    <a:pt x="2096" y="1"/>
                  </a:cubicBezTo>
                  <a:cubicBezTo>
                    <a:pt x="1965" y="1"/>
                    <a:pt x="1607" y="417"/>
                    <a:pt x="1357" y="596"/>
                  </a:cubicBezTo>
                  <a:cubicBezTo>
                    <a:pt x="1107" y="763"/>
                    <a:pt x="976" y="751"/>
                    <a:pt x="810" y="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937895" y="1861820"/>
              <a:ext cx="195580" cy="200025"/>
            </a:xfrm>
            <a:custGeom>
              <a:avLst/>
              <a:gdLst/>
              <a:ahLst/>
              <a:cxnLst/>
              <a:rect l="l" t="t" r="r" b="b"/>
              <a:pathLst>
                <a:path w="2836" h="2896" extrusionOk="0">
                  <a:moveTo>
                    <a:pt x="1572" y="930"/>
                  </a:moveTo>
                  <a:cubicBezTo>
                    <a:pt x="1263" y="1120"/>
                    <a:pt x="275" y="1049"/>
                    <a:pt x="132" y="1203"/>
                  </a:cubicBezTo>
                  <a:cubicBezTo>
                    <a:pt x="1" y="1370"/>
                    <a:pt x="96" y="1644"/>
                    <a:pt x="298" y="1858"/>
                  </a:cubicBezTo>
                  <a:cubicBezTo>
                    <a:pt x="489" y="2061"/>
                    <a:pt x="441" y="2358"/>
                    <a:pt x="620" y="2549"/>
                  </a:cubicBezTo>
                  <a:cubicBezTo>
                    <a:pt x="810" y="2751"/>
                    <a:pt x="1049" y="2870"/>
                    <a:pt x="1132" y="2882"/>
                  </a:cubicBezTo>
                  <a:cubicBezTo>
                    <a:pt x="1215" y="2894"/>
                    <a:pt x="1680" y="2846"/>
                    <a:pt x="1894" y="2763"/>
                  </a:cubicBezTo>
                  <a:cubicBezTo>
                    <a:pt x="2096" y="2668"/>
                    <a:pt x="2501" y="1977"/>
                    <a:pt x="2644" y="1775"/>
                  </a:cubicBezTo>
                  <a:cubicBezTo>
                    <a:pt x="2787" y="1561"/>
                    <a:pt x="2834" y="1144"/>
                    <a:pt x="2561" y="930"/>
                  </a:cubicBezTo>
                  <a:cubicBezTo>
                    <a:pt x="2299" y="703"/>
                    <a:pt x="1703" y="334"/>
                    <a:pt x="1584" y="310"/>
                  </a:cubicBezTo>
                  <a:cubicBezTo>
                    <a:pt x="1477" y="287"/>
                    <a:pt x="1453" y="406"/>
                    <a:pt x="1144" y="203"/>
                  </a:cubicBezTo>
                  <a:cubicBezTo>
                    <a:pt x="822" y="1"/>
                    <a:pt x="632" y="287"/>
                    <a:pt x="918" y="608"/>
                  </a:cubicBezTo>
                  <a:cubicBezTo>
                    <a:pt x="1168" y="882"/>
                    <a:pt x="1572" y="930"/>
                    <a:pt x="1572" y="93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82295" y="3449955"/>
              <a:ext cx="187325" cy="371475"/>
            </a:xfrm>
            <a:custGeom>
              <a:avLst/>
              <a:gdLst/>
              <a:ahLst/>
              <a:cxnLst/>
              <a:rect l="l" t="t" r="r" b="b"/>
              <a:pathLst>
                <a:path w="2717" h="5395" extrusionOk="0">
                  <a:moveTo>
                    <a:pt x="298" y="191"/>
                  </a:moveTo>
                  <a:cubicBezTo>
                    <a:pt x="0" y="631"/>
                    <a:pt x="96" y="988"/>
                    <a:pt x="167" y="2096"/>
                  </a:cubicBezTo>
                  <a:cubicBezTo>
                    <a:pt x="239" y="3203"/>
                    <a:pt x="191" y="4167"/>
                    <a:pt x="429" y="4513"/>
                  </a:cubicBezTo>
                  <a:cubicBezTo>
                    <a:pt x="667" y="4846"/>
                    <a:pt x="1394" y="5394"/>
                    <a:pt x="1917" y="5251"/>
                  </a:cubicBezTo>
                  <a:cubicBezTo>
                    <a:pt x="2453" y="5108"/>
                    <a:pt x="2715" y="4417"/>
                    <a:pt x="2644" y="4096"/>
                  </a:cubicBezTo>
                  <a:cubicBezTo>
                    <a:pt x="2572" y="3786"/>
                    <a:pt x="2036" y="2548"/>
                    <a:pt x="1989" y="1953"/>
                  </a:cubicBezTo>
                  <a:cubicBezTo>
                    <a:pt x="1941" y="1357"/>
                    <a:pt x="1691" y="0"/>
                    <a:pt x="1239" y="24"/>
                  </a:cubicBezTo>
                  <a:cubicBezTo>
                    <a:pt x="786" y="48"/>
                    <a:pt x="298" y="191"/>
                    <a:pt x="298" y="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06730" y="3085465"/>
              <a:ext cx="228600" cy="433070"/>
            </a:xfrm>
            <a:custGeom>
              <a:avLst/>
              <a:gdLst/>
              <a:ahLst/>
              <a:cxnLst/>
              <a:rect l="l" t="t" r="r" b="b"/>
              <a:pathLst>
                <a:path w="3312" h="6289" extrusionOk="0">
                  <a:moveTo>
                    <a:pt x="3024" y="275"/>
                  </a:moveTo>
                  <a:cubicBezTo>
                    <a:pt x="3167" y="977"/>
                    <a:pt x="524" y="810"/>
                    <a:pt x="786" y="1"/>
                  </a:cubicBezTo>
                  <a:cubicBezTo>
                    <a:pt x="393" y="929"/>
                    <a:pt x="0" y="2311"/>
                    <a:pt x="1536" y="5882"/>
                  </a:cubicBezTo>
                  <a:cubicBezTo>
                    <a:pt x="1536" y="5882"/>
                    <a:pt x="1905" y="6287"/>
                    <a:pt x="2346" y="5847"/>
                  </a:cubicBezTo>
                  <a:cubicBezTo>
                    <a:pt x="2358" y="2275"/>
                    <a:pt x="3310" y="1882"/>
                    <a:pt x="3024" y="275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39140" y="3615690"/>
              <a:ext cx="255270" cy="407670"/>
            </a:xfrm>
            <a:custGeom>
              <a:avLst/>
              <a:gdLst/>
              <a:ahLst/>
              <a:cxnLst/>
              <a:rect l="l" t="t" r="r" b="b"/>
              <a:pathLst>
                <a:path w="3705" h="5919" extrusionOk="0">
                  <a:moveTo>
                    <a:pt x="1132" y="203"/>
                  </a:moveTo>
                  <a:cubicBezTo>
                    <a:pt x="870" y="393"/>
                    <a:pt x="1" y="1846"/>
                    <a:pt x="227" y="2346"/>
                  </a:cubicBezTo>
                  <a:cubicBezTo>
                    <a:pt x="453" y="2846"/>
                    <a:pt x="894" y="2989"/>
                    <a:pt x="846" y="3298"/>
                  </a:cubicBezTo>
                  <a:cubicBezTo>
                    <a:pt x="810" y="3596"/>
                    <a:pt x="405" y="3989"/>
                    <a:pt x="667" y="4739"/>
                  </a:cubicBezTo>
                  <a:cubicBezTo>
                    <a:pt x="929" y="5501"/>
                    <a:pt x="1632" y="5882"/>
                    <a:pt x="2310" y="5906"/>
                  </a:cubicBezTo>
                  <a:cubicBezTo>
                    <a:pt x="2989" y="5918"/>
                    <a:pt x="3465" y="5370"/>
                    <a:pt x="3584" y="5072"/>
                  </a:cubicBezTo>
                  <a:cubicBezTo>
                    <a:pt x="3703" y="4786"/>
                    <a:pt x="3703" y="4132"/>
                    <a:pt x="3287" y="3572"/>
                  </a:cubicBezTo>
                  <a:cubicBezTo>
                    <a:pt x="2858" y="3024"/>
                    <a:pt x="2382" y="1560"/>
                    <a:pt x="2287" y="845"/>
                  </a:cubicBezTo>
                  <a:cubicBezTo>
                    <a:pt x="2203" y="119"/>
                    <a:pt x="1417" y="0"/>
                    <a:pt x="1132" y="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89940" y="3181350"/>
              <a:ext cx="231775" cy="503555"/>
            </a:xfrm>
            <a:custGeom>
              <a:avLst/>
              <a:gdLst/>
              <a:ahLst/>
              <a:cxnLst/>
              <a:rect l="l" t="t" r="r" b="b"/>
              <a:pathLst>
                <a:path w="3360" h="7313" extrusionOk="0">
                  <a:moveTo>
                    <a:pt x="3358" y="918"/>
                  </a:moveTo>
                  <a:cubicBezTo>
                    <a:pt x="3263" y="2180"/>
                    <a:pt x="429" y="882"/>
                    <a:pt x="1072" y="1"/>
                  </a:cubicBezTo>
                  <a:lnTo>
                    <a:pt x="1072" y="1"/>
                  </a:lnTo>
                  <a:cubicBezTo>
                    <a:pt x="965" y="156"/>
                    <a:pt x="846" y="346"/>
                    <a:pt x="715" y="572"/>
                  </a:cubicBezTo>
                  <a:cubicBezTo>
                    <a:pt x="1" y="1858"/>
                    <a:pt x="656" y="5573"/>
                    <a:pt x="501" y="6442"/>
                  </a:cubicBezTo>
                  <a:cubicBezTo>
                    <a:pt x="358" y="7311"/>
                    <a:pt x="1263" y="6835"/>
                    <a:pt x="1263" y="6835"/>
                  </a:cubicBezTo>
                  <a:cubicBezTo>
                    <a:pt x="2942" y="3513"/>
                    <a:pt x="3263" y="1965"/>
                    <a:pt x="3358" y="918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2"/>
          <p:cNvSpPr/>
          <p:nvPr/>
        </p:nvSpPr>
        <p:spPr>
          <a:xfrm>
            <a:off x="8047990" y="3371215"/>
            <a:ext cx="191770" cy="445135"/>
          </a:xfrm>
          <a:custGeom>
            <a:avLst/>
            <a:gdLst/>
            <a:ahLst/>
            <a:cxnLst/>
            <a:rect l="l" t="t" r="r" b="b"/>
            <a:pathLst>
              <a:path w="2727" h="6335" extrusionOk="0">
                <a:moveTo>
                  <a:pt x="1215" y="1"/>
                </a:moveTo>
                <a:cubicBezTo>
                  <a:pt x="1072" y="144"/>
                  <a:pt x="691" y="608"/>
                  <a:pt x="667" y="941"/>
                </a:cubicBezTo>
                <a:cubicBezTo>
                  <a:pt x="631" y="1394"/>
                  <a:pt x="786" y="2287"/>
                  <a:pt x="715" y="2763"/>
                </a:cubicBezTo>
                <a:cubicBezTo>
                  <a:pt x="655" y="3180"/>
                  <a:pt x="322" y="3477"/>
                  <a:pt x="179" y="3846"/>
                </a:cubicBezTo>
                <a:cubicBezTo>
                  <a:pt x="72" y="4120"/>
                  <a:pt x="0" y="4989"/>
                  <a:pt x="298" y="5608"/>
                </a:cubicBezTo>
                <a:cubicBezTo>
                  <a:pt x="441" y="5918"/>
                  <a:pt x="762" y="6251"/>
                  <a:pt x="1072" y="6275"/>
                </a:cubicBezTo>
                <a:cubicBezTo>
                  <a:pt x="1643" y="6335"/>
                  <a:pt x="2167" y="5823"/>
                  <a:pt x="2429" y="5311"/>
                </a:cubicBezTo>
                <a:cubicBezTo>
                  <a:pt x="2596" y="5001"/>
                  <a:pt x="2727" y="3775"/>
                  <a:pt x="2429" y="2810"/>
                </a:cubicBezTo>
                <a:cubicBezTo>
                  <a:pt x="2251" y="2239"/>
                  <a:pt x="1596" y="775"/>
                  <a:pt x="1620" y="548"/>
                </a:cubicBezTo>
                <a:cubicBezTo>
                  <a:pt x="1655" y="310"/>
                  <a:pt x="1215" y="1"/>
                  <a:pt x="1215" y="1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8027035" y="2070735"/>
            <a:ext cx="519430" cy="1344295"/>
          </a:xfrm>
          <a:custGeom>
            <a:avLst/>
            <a:gdLst/>
            <a:ahLst/>
            <a:cxnLst/>
            <a:rect l="l" t="t" r="r" b="b"/>
            <a:pathLst>
              <a:path w="7395" h="19134" extrusionOk="0">
                <a:moveTo>
                  <a:pt x="3215" y="0"/>
                </a:moveTo>
                <a:cubicBezTo>
                  <a:pt x="3299" y="1596"/>
                  <a:pt x="7394" y="4191"/>
                  <a:pt x="3811" y="12061"/>
                </a:cubicBezTo>
                <a:cubicBezTo>
                  <a:pt x="3227" y="13347"/>
                  <a:pt x="5966" y="14407"/>
                  <a:pt x="1918" y="19050"/>
                </a:cubicBezTo>
                <a:cubicBezTo>
                  <a:pt x="1918" y="19050"/>
                  <a:pt x="1548" y="19134"/>
                  <a:pt x="1513" y="18503"/>
                </a:cubicBezTo>
                <a:cubicBezTo>
                  <a:pt x="1572" y="16276"/>
                  <a:pt x="703" y="15157"/>
                  <a:pt x="2049" y="12931"/>
                </a:cubicBezTo>
                <a:cubicBezTo>
                  <a:pt x="2846" y="11311"/>
                  <a:pt x="1" y="10109"/>
                  <a:pt x="703" y="121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8041640" y="2070735"/>
            <a:ext cx="408940" cy="687070"/>
          </a:xfrm>
          <a:custGeom>
            <a:avLst/>
            <a:gdLst/>
            <a:ahLst/>
            <a:cxnLst/>
            <a:rect l="l" t="t" r="r" b="b"/>
            <a:pathLst>
              <a:path w="5823" h="9776" extrusionOk="0">
                <a:moveTo>
                  <a:pt x="3012" y="0"/>
                </a:moveTo>
                <a:cubicBezTo>
                  <a:pt x="3120" y="1381"/>
                  <a:pt x="5822" y="3251"/>
                  <a:pt x="5072" y="7989"/>
                </a:cubicBezTo>
                <a:cubicBezTo>
                  <a:pt x="4882" y="9204"/>
                  <a:pt x="2131" y="9775"/>
                  <a:pt x="691" y="7739"/>
                </a:cubicBezTo>
                <a:cubicBezTo>
                  <a:pt x="0" y="5025"/>
                  <a:pt x="500" y="1072"/>
                  <a:pt x="500" y="1072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7703185" y="2665730"/>
            <a:ext cx="219710" cy="92075"/>
          </a:xfrm>
          <a:custGeom>
            <a:avLst/>
            <a:gdLst/>
            <a:ahLst/>
            <a:cxnLst/>
            <a:rect l="l" t="t" r="r" b="b"/>
            <a:pathLst>
              <a:path w="3130" h="1308" extrusionOk="0">
                <a:moveTo>
                  <a:pt x="2065" y="1"/>
                </a:moveTo>
                <a:cubicBezTo>
                  <a:pt x="2060" y="1"/>
                  <a:pt x="2054" y="1"/>
                  <a:pt x="2049" y="1"/>
                </a:cubicBezTo>
                <a:cubicBezTo>
                  <a:pt x="1061" y="1"/>
                  <a:pt x="1" y="667"/>
                  <a:pt x="72" y="1060"/>
                </a:cubicBezTo>
                <a:cubicBezTo>
                  <a:pt x="104" y="1241"/>
                  <a:pt x="698" y="1308"/>
                  <a:pt x="1321" y="1308"/>
                </a:cubicBezTo>
                <a:cubicBezTo>
                  <a:pt x="1887" y="1308"/>
                  <a:pt x="2476" y="1253"/>
                  <a:pt x="2692" y="1179"/>
                </a:cubicBezTo>
                <a:cubicBezTo>
                  <a:pt x="3130" y="1037"/>
                  <a:pt x="3026" y="1"/>
                  <a:pt x="2065" y="1"/>
                </a:cubicBezTo>
                <a:close/>
              </a:path>
            </a:pathLst>
          </a:custGeom>
          <a:solidFill>
            <a:srgbClr val="1E31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7567295" y="2122170"/>
            <a:ext cx="570865" cy="1621790"/>
          </a:xfrm>
          <a:custGeom>
            <a:avLst/>
            <a:gdLst/>
            <a:ahLst/>
            <a:cxnLst/>
            <a:rect l="l" t="t" r="r" b="b"/>
            <a:pathLst>
              <a:path w="8121" h="23087" extrusionOk="0">
                <a:moveTo>
                  <a:pt x="4334" y="1"/>
                </a:moveTo>
                <a:cubicBezTo>
                  <a:pt x="4084" y="1477"/>
                  <a:pt x="72" y="4513"/>
                  <a:pt x="3667" y="12526"/>
                </a:cubicBezTo>
                <a:cubicBezTo>
                  <a:pt x="4751" y="14967"/>
                  <a:pt x="0" y="16646"/>
                  <a:pt x="5203" y="23087"/>
                </a:cubicBezTo>
                <a:cubicBezTo>
                  <a:pt x="5203" y="23087"/>
                  <a:pt x="5418" y="22861"/>
                  <a:pt x="5763" y="23087"/>
                </a:cubicBezTo>
                <a:cubicBezTo>
                  <a:pt x="5870" y="21182"/>
                  <a:pt x="8120" y="18562"/>
                  <a:pt x="6025" y="13729"/>
                </a:cubicBezTo>
                <a:cubicBezTo>
                  <a:pt x="5644" y="12038"/>
                  <a:pt x="7513" y="9014"/>
                  <a:pt x="7739" y="3132"/>
                </a:cubicBezTo>
                <a:lnTo>
                  <a:pt x="7739" y="405"/>
                </a:ln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665720" y="2122170"/>
            <a:ext cx="455295" cy="618490"/>
          </a:xfrm>
          <a:custGeom>
            <a:avLst/>
            <a:gdLst/>
            <a:ahLst/>
            <a:cxnLst/>
            <a:rect l="l" t="t" r="r" b="b"/>
            <a:pathLst>
              <a:path w="6478" h="8800" extrusionOk="0">
                <a:moveTo>
                  <a:pt x="6477" y="405"/>
                </a:moveTo>
                <a:lnTo>
                  <a:pt x="6477" y="3132"/>
                </a:lnTo>
                <a:cubicBezTo>
                  <a:pt x="6394" y="5192"/>
                  <a:pt x="5977" y="6894"/>
                  <a:pt x="5668" y="8323"/>
                </a:cubicBezTo>
                <a:cubicBezTo>
                  <a:pt x="5572" y="7954"/>
                  <a:pt x="2977" y="8002"/>
                  <a:pt x="1619" y="8323"/>
                </a:cubicBezTo>
                <a:cubicBezTo>
                  <a:pt x="595" y="8561"/>
                  <a:pt x="607" y="8799"/>
                  <a:pt x="607" y="8799"/>
                </a:cubicBezTo>
                <a:cubicBezTo>
                  <a:pt x="0" y="4049"/>
                  <a:pt x="2596" y="1287"/>
                  <a:pt x="2929" y="1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8255635" y="1332230"/>
            <a:ext cx="406400" cy="809625"/>
          </a:xfrm>
          <a:custGeom>
            <a:avLst/>
            <a:gdLst/>
            <a:ahLst/>
            <a:cxnLst/>
            <a:rect l="l" t="t" r="r" b="b"/>
            <a:pathLst>
              <a:path w="5787" h="11526" extrusionOk="0">
                <a:moveTo>
                  <a:pt x="714" y="0"/>
                </a:moveTo>
                <a:cubicBezTo>
                  <a:pt x="4655" y="857"/>
                  <a:pt x="5787" y="6203"/>
                  <a:pt x="5322" y="8465"/>
                </a:cubicBezTo>
                <a:cubicBezTo>
                  <a:pt x="4846" y="10716"/>
                  <a:pt x="1643" y="11525"/>
                  <a:pt x="1643" y="11525"/>
                </a:cubicBezTo>
                <a:cubicBezTo>
                  <a:pt x="1643" y="11525"/>
                  <a:pt x="0" y="11502"/>
                  <a:pt x="1203" y="10513"/>
                </a:cubicBezTo>
                <a:cubicBezTo>
                  <a:pt x="1953" y="9906"/>
                  <a:pt x="1774" y="9525"/>
                  <a:pt x="2667" y="8323"/>
                </a:cubicBezTo>
                <a:cubicBezTo>
                  <a:pt x="3131" y="7692"/>
                  <a:pt x="1203" y="5048"/>
                  <a:pt x="1203" y="5048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7499350" y="1417955"/>
            <a:ext cx="292735" cy="790575"/>
          </a:xfrm>
          <a:custGeom>
            <a:avLst/>
            <a:gdLst/>
            <a:ahLst/>
            <a:cxnLst/>
            <a:rect l="l" t="t" r="r" b="b"/>
            <a:pathLst>
              <a:path w="4168" h="11252" extrusionOk="0">
                <a:moveTo>
                  <a:pt x="3418" y="1"/>
                </a:moveTo>
                <a:cubicBezTo>
                  <a:pt x="179" y="2560"/>
                  <a:pt x="1096" y="5727"/>
                  <a:pt x="941" y="7001"/>
                </a:cubicBezTo>
                <a:cubicBezTo>
                  <a:pt x="775" y="8275"/>
                  <a:pt x="1" y="8835"/>
                  <a:pt x="489" y="11097"/>
                </a:cubicBezTo>
                <a:cubicBezTo>
                  <a:pt x="489" y="11097"/>
                  <a:pt x="1203" y="11252"/>
                  <a:pt x="1763" y="10026"/>
                </a:cubicBezTo>
                <a:cubicBezTo>
                  <a:pt x="2096" y="9299"/>
                  <a:pt x="3025" y="9002"/>
                  <a:pt x="2977" y="7668"/>
                </a:cubicBezTo>
                <a:cubicBezTo>
                  <a:pt x="2930" y="6370"/>
                  <a:pt x="4168" y="4501"/>
                  <a:pt x="4168" y="4501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7707630" y="1291590"/>
            <a:ext cx="737870" cy="940435"/>
          </a:xfrm>
          <a:custGeom>
            <a:avLst/>
            <a:gdLst/>
            <a:ahLst/>
            <a:cxnLst/>
            <a:rect l="l" t="t" r="r" b="b"/>
            <a:pathLst>
              <a:path w="10502" h="13384" extrusionOk="0">
                <a:moveTo>
                  <a:pt x="4263" y="370"/>
                </a:moveTo>
                <a:cubicBezTo>
                  <a:pt x="2036" y="703"/>
                  <a:pt x="893" y="1382"/>
                  <a:pt x="441" y="1799"/>
                </a:cubicBezTo>
                <a:cubicBezTo>
                  <a:pt x="0" y="2203"/>
                  <a:pt x="453" y="5192"/>
                  <a:pt x="1477" y="7168"/>
                </a:cubicBezTo>
                <a:cubicBezTo>
                  <a:pt x="2679" y="9502"/>
                  <a:pt x="2334" y="11824"/>
                  <a:pt x="2334" y="11824"/>
                </a:cubicBezTo>
                <a:cubicBezTo>
                  <a:pt x="2334" y="11824"/>
                  <a:pt x="5430" y="13383"/>
                  <a:pt x="7763" y="11097"/>
                </a:cubicBezTo>
                <a:cubicBezTo>
                  <a:pt x="7763" y="11097"/>
                  <a:pt x="7799" y="9573"/>
                  <a:pt x="8513" y="7740"/>
                </a:cubicBezTo>
                <a:cubicBezTo>
                  <a:pt x="9228" y="5894"/>
                  <a:pt x="10502" y="3061"/>
                  <a:pt x="8513" y="584"/>
                </a:cubicBezTo>
                <a:cubicBezTo>
                  <a:pt x="8513" y="584"/>
                  <a:pt x="6811" y="1"/>
                  <a:pt x="4263" y="370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7899400" y="1208405"/>
            <a:ext cx="201930" cy="255905"/>
          </a:xfrm>
          <a:custGeom>
            <a:avLst/>
            <a:gdLst/>
            <a:ahLst/>
            <a:cxnLst/>
            <a:rect l="l" t="t" r="r" b="b"/>
            <a:pathLst>
              <a:path w="2870" h="3644" extrusionOk="0">
                <a:moveTo>
                  <a:pt x="214" y="298"/>
                </a:moveTo>
                <a:cubicBezTo>
                  <a:pt x="405" y="1976"/>
                  <a:pt x="0" y="2846"/>
                  <a:pt x="0" y="2846"/>
                </a:cubicBezTo>
                <a:cubicBezTo>
                  <a:pt x="0" y="2846"/>
                  <a:pt x="202" y="3643"/>
                  <a:pt x="1238" y="3500"/>
                </a:cubicBezTo>
                <a:cubicBezTo>
                  <a:pt x="2274" y="3358"/>
                  <a:pt x="2869" y="2512"/>
                  <a:pt x="2869" y="2512"/>
                </a:cubicBezTo>
                <a:cubicBezTo>
                  <a:pt x="2869" y="2512"/>
                  <a:pt x="2465" y="1929"/>
                  <a:pt x="2465" y="0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7872730" y="1010285"/>
            <a:ext cx="226060" cy="198120"/>
          </a:xfrm>
          <a:custGeom>
            <a:avLst/>
            <a:gdLst/>
            <a:ahLst/>
            <a:cxnLst/>
            <a:rect l="l" t="t" r="r" b="b"/>
            <a:pathLst>
              <a:path w="3215" h="2823" extrusionOk="0">
                <a:moveTo>
                  <a:pt x="250" y="2167"/>
                </a:moveTo>
                <a:cubicBezTo>
                  <a:pt x="0" y="1274"/>
                  <a:pt x="95" y="643"/>
                  <a:pt x="738" y="310"/>
                </a:cubicBezTo>
                <a:cubicBezTo>
                  <a:pt x="1369" y="0"/>
                  <a:pt x="2203" y="24"/>
                  <a:pt x="2369" y="715"/>
                </a:cubicBezTo>
                <a:cubicBezTo>
                  <a:pt x="2572" y="655"/>
                  <a:pt x="3215" y="810"/>
                  <a:pt x="3048" y="2024"/>
                </a:cubicBezTo>
                <a:cubicBezTo>
                  <a:pt x="3048" y="2024"/>
                  <a:pt x="2762" y="2620"/>
                  <a:pt x="1607" y="2727"/>
                </a:cubicBezTo>
                <a:cubicBezTo>
                  <a:pt x="679" y="2822"/>
                  <a:pt x="250" y="2167"/>
                  <a:pt x="250" y="2167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7870825" y="1158240"/>
            <a:ext cx="57150" cy="76200"/>
          </a:xfrm>
          <a:custGeom>
            <a:avLst/>
            <a:gdLst/>
            <a:ahLst/>
            <a:cxnLst/>
            <a:rect l="l" t="t" r="r" b="b"/>
            <a:pathLst>
              <a:path w="810" h="1085" extrusionOk="0">
                <a:moveTo>
                  <a:pt x="691" y="405"/>
                </a:moveTo>
                <a:cubicBezTo>
                  <a:pt x="810" y="667"/>
                  <a:pt x="774" y="941"/>
                  <a:pt x="619" y="1013"/>
                </a:cubicBezTo>
                <a:cubicBezTo>
                  <a:pt x="465" y="1084"/>
                  <a:pt x="238" y="929"/>
                  <a:pt x="119" y="679"/>
                </a:cubicBezTo>
                <a:cubicBezTo>
                  <a:pt x="0" y="417"/>
                  <a:pt x="24" y="144"/>
                  <a:pt x="179" y="72"/>
                </a:cubicBezTo>
                <a:cubicBezTo>
                  <a:pt x="345" y="1"/>
                  <a:pt x="560" y="155"/>
                  <a:pt x="691" y="40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8053705" y="1149985"/>
            <a:ext cx="50800" cy="76200"/>
          </a:xfrm>
          <a:custGeom>
            <a:avLst/>
            <a:gdLst/>
            <a:ahLst/>
            <a:cxnLst/>
            <a:rect l="l" t="t" r="r" b="b"/>
            <a:pathLst>
              <a:path w="727" h="1085" extrusionOk="0">
                <a:moveTo>
                  <a:pt x="679" y="608"/>
                </a:moveTo>
                <a:cubicBezTo>
                  <a:pt x="620" y="882"/>
                  <a:pt x="441" y="1084"/>
                  <a:pt x="263" y="1048"/>
                </a:cubicBezTo>
                <a:cubicBezTo>
                  <a:pt x="96" y="1013"/>
                  <a:pt x="1" y="763"/>
                  <a:pt x="60" y="477"/>
                </a:cubicBezTo>
                <a:cubicBezTo>
                  <a:pt x="120" y="203"/>
                  <a:pt x="298" y="1"/>
                  <a:pt x="465" y="36"/>
                </a:cubicBezTo>
                <a:cubicBezTo>
                  <a:pt x="644" y="72"/>
                  <a:pt x="727" y="322"/>
                  <a:pt x="679" y="608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7884160" y="1034415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2787" h="3918" extrusionOk="0">
                <a:moveTo>
                  <a:pt x="1465" y="786"/>
                </a:moveTo>
                <a:cubicBezTo>
                  <a:pt x="1072" y="786"/>
                  <a:pt x="882" y="346"/>
                  <a:pt x="441" y="655"/>
                </a:cubicBezTo>
                <a:cubicBezTo>
                  <a:pt x="1" y="965"/>
                  <a:pt x="215" y="2822"/>
                  <a:pt x="894" y="3406"/>
                </a:cubicBezTo>
                <a:cubicBezTo>
                  <a:pt x="1501" y="3918"/>
                  <a:pt x="2120" y="3549"/>
                  <a:pt x="2346" y="3179"/>
                </a:cubicBezTo>
                <a:cubicBezTo>
                  <a:pt x="2549" y="2858"/>
                  <a:pt x="2787" y="2144"/>
                  <a:pt x="2632" y="1275"/>
                </a:cubicBezTo>
                <a:cubicBezTo>
                  <a:pt x="2418" y="1"/>
                  <a:pt x="1894" y="786"/>
                  <a:pt x="1465" y="786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7517130" y="2100580"/>
            <a:ext cx="141605" cy="184150"/>
          </a:xfrm>
          <a:custGeom>
            <a:avLst/>
            <a:gdLst/>
            <a:ahLst/>
            <a:cxnLst/>
            <a:rect l="l" t="t" r="r" b="b"/>
            <a:pathLst>
              <a:path w="2013" h="2620" extrusionOk="0">
                <a:moveTo>
                  <a:pt x="132" y="703"/>
                </a:moveTo>
                <a:cubicBezTo>
                  <a:pt x="144" y="131"/>
                  <a:pt x="560" y="72"/>
                  <a:pt x="846" y="36"/>
                </a:cubicBezTo>
                <a:cubicBezTo>
                  <a:pt x="1132" y="0"/>
                  <a:pt x="1287" y="250"/>
                  <a:pt x="1584" y="310"/>
                </a:cubicBezTo>
                <a:cubicBezTo>
                  <a:pt x="1882" y="369"/>
                  <a:pt x="1989" y="643"/>
                  <a:pt x="1858" y="1262"/>
                </a:cubicBezTo>
                <a:cubicBezTo>
                  <a:pt x="1751" y="1774"/>
                  <a:pt x="2013" y="1917"/>
                  <a:pt x="1787" y="2262"/>
                </a:cubicBezTo>
                <a:cubicBezTo>
                  <a:pt x="1561" y="2608"/>
                  <a:pt x="560" y="2619"/>
                  <a:pt x="203" y="2036"/>
                </a:cubicBezTo>
                <a:cubicBezTo>
                  <a:pt x="1" y="1703"/>
                  <a:pt x="108" y="1310"/>
                  <a:pt x="132" y="703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7680325" y="1305560"/>
            <a:ext cx="768350" cy="929005"/>
          </a:xfrm>
          <a:custGeom>
            <a:avLst/>
            <a:gdLst/>
            <a:ahLst/>
            <a:cxnLst/>
            <a:rect l="l" t="t" r="r" b="b"/>
            <a:pathLst>
              <a:path w="10932" h="13218" extrusionOk="0">
                <a:moveTo>
                  <a:pt x="6156" y="48"/>
                </a:moveTo>
                <a:cubicBezTo>
                  <a:pt x="6323" y="167"/>
                  <a:pt x="6299" y="726"/>
                  <a:pt x="5989" y="1131"/>
                </a:cubicBezTo>
                <a:cubicBezTo>
                  <a:pt x="5989" y="1131"/>
                  <a:pt x="5394" y="1977"/>
                  <a:pt x="4358" y="2119"/>
                </a:cubicBezTo>
                <a:cubicBezTo>
                  <a:pt x="3322" y="2262"/>
                  <a:pt x="3120" y="1477"/>
                  <a:pt x="3120" y="1477"/>
                </a:cubicBezTo>
                <a:cubicBezTo>
                  <a:pt x="2953" y="1012"/>
                  <a:pt x="3120" y="560"/>
                  <a:pt x="3215" y="464"/>
                </a:cubicBezTo>
                <a:cubicBezTo>
                  <a:pt x="3215" y="464"/>
                  <a:pt x="1822" y="667"/>
                  <a:pt x="846" y="1596"/>
                </a:cubicBezTo>
                <a:cubicBezTo>
                  <a:pt x="846" y="1596"/>
                  <a:pt x="1" y="2405"/>
                  <a:pt x="1596" y="6489"/>
                </a:cubicBezTo>
                <a:cubicBezTo>
                  <a:pt x="1596" y="6489"/>
                  <a:pt x="2906" y="9108"/>
                  <a:pt x="2727" y="11621"/>
                </a:cubicBezTo>
                <a:cubicBezTo>
                  <a:pt x="2727" y="11621"/>
                  <a:pt x="5823" y="13216"/>
                  <a:pt x="8156" y="10894"/>
                </a:cubicBezTo>
                <a:cubicBezTo>
                  <a:pt x="8156" y="10894"/>
                  <a:pt x="8180" y="10073"/>
                  <a:pt x="9037" y="7537"/>
                </a:cubicBezTo>
                <a:cubicBezTo>
                  <a:pt x="9907" y="5001"/>
                  <a:pt x="10931" y="3155"/>
                  <a:pt x="8906" y="381"/>
                </a:cubicBezTo>
                <a:cubicBezTo>
                  <a:pt x="8906" y="381"/>
                  <a:pt x="7775" y="0"/>
                  <a:pt x="6156" y="48"/>
                </a:cubicBezTo>
                <a:close/>
              </a:path>
            </a:pathLst>
          </a:custGeom>
          <a:solidFill>
            <a:srgbClr val="CAE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8160385" y="2040255"/>
            <a:ext cx="234950" cy="202565"/>
          </a:xfrm>
          <a:custGeom>
            <a:avLst/>
            <a:gdLst/>
            <a:ahLst/>
            <a:cxnLst/>
            <a:rect l="l" t="t" r="r" b="b"/>
            <a:pathLst>
              <a:path w="3347" h="2883" extrusionOk="0">
                <a:moveTo>
                  <a:pt x="2632" y="2215"/>
                </a:moveTo>
                <a:cubicBezTo>
                  <a:pt x="3108" y="1787"/>
                  <a:pt x="3346" y="1596"/>
                  <a:pt x="3311" y="1465"/>
                </a:cubicBezTo>
                <a:cubicBezTo>
                  <a:pt x="3275" y="1334"/>
                  <a:pt x="2882" y="394"/>
                  <a:pt x="2430" y="310"/>
                </a:cubicBezTo>
                <a:cubicBezTo>
                  <a:pt x="1977" y="227"/>
                  <a:pt x="1191" y="168"/>
                  <a:pt x="882" y="84"/>
                </a:cubicBezTo>
                <a:cubicBezTo>
                  <a:pt x="584" y="1"/>
                  <a:pt x="441" y="215"/>
                  <a:pt x="227" y="298"/>
                </a:cubicBezTo>
                <a:cubicBezTo>
                  <a:pt x="1" y="370"/>
                  <a:pt x="310" y="679"/>
                  <a:pt x="656" y="691"/>
                </a:cubicBezTo>
                <a:cubicBezTo>
                  <a:pt x="656" y="691"/>
                  <a:pt x="334" y="1001"/>
                  <a:pt x="370" y="1227"/>
                </a:cubicBezTo>
                <a:cubicBezTo>
                  <a:pt x="429" y="1608"/>
                  <a:pt x="953" y="1596"/>
                  <a:pt x="1060" y="1775"/>
                </a:cubicBezTo>
                <a:cubicBezTo>
                  <a:pt x="1251" y="2096"/>
                  <a:pt x="1906" y="2882"/>
                  <a:pt x="2632" y="2215"/>
                </a:cubicBezTo>
                <a:close/>
              </a:path>
            </a:pathLst>
          </a:custGeom>
          <a:solidFill>
            <a:srgbClr val="F39E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7784465" y="3720465"/>
            <a:ext cx="290195" cy="412750"/>
          </a:xfrm>
          <a:custGeom>
            <a:avLst/>
            <a:gdLst/>
            <a:ahLst/>
            <a:cxnLst/>
            <a:rect l="l" t="t" r="r" b="b"/>
            <a:pathLst>
              <a:path w="4133" h="5871" extrusionOk="0">
                <a:moveTo>
                  <a:pt x="2108" y="334"/>
                </a:moveTo>
                <a:cubicBezTo>
                  <a:pt x="2049" y="1203"/>
                  <a:pt x="227" y="3858"/>
                  <a:pt x="72" y="4489"/>
                </a:cubicBezTo>
                <a:cubicBezTo>
                  <a:pt x="72" y="4489"/>
                  <a:pt x="1" y="5037"/>
                  <a:pt x="370" y="5346"/>
                </a:cubicBezTo>
                <a:cubicBezTo>
                  <a:pt x="989" y="5870"/>
                  <a:pt x="3549" y="5715"/>
                  <a:pt x="3906" y="5227"/>
                </a:cubicBezTo>
                <a:cubicBezTo>
                  <a:pt x="3906" y="5227"/>
                  <a:pt x="4132" y="4882"/>
                  <a:pt x="4049" y="4358"/>
                </a:cubicBezTo>
                <a:cubicBezTo>
                  <a:pt x="4025" y="4144"/>
                  <a:pt x="3632" y="3275"/>
                  <a:pt x="3656" y="3191"/>
                </a:cubicBezTo>
                <a:cubicBezTo>
                  <a:pt x="3680" y="3096"/>
                  <a:pt x="3954" y="2870"/>
                  <a:pt x="3906" y="2536"/>
                </a:cubicBezTo>
                <a:cubicBezTo>
                  <a:pt x="3847" y="2203"/>
                  <a:pt x="3775" y="1822"/>
                  <a:pt x="3656" y="1643"/>
                </a:cubicBezTo>
                <a:cubicBezTo>
                  <a:pt x="3597" y="1548"/>
                  <a:pt x="2918" y="584"/>
                  <a:pt x="2668" y="334"/>
                </a:cubicBezTo>
                <a:cubicBezTo>
                  <a:pt x="2334" y="0"/>
                  <a:pt x="2108" y="334"/>
                  <a:pt x="2108" y="334"/>
                </a:cubicBezTo>
                <a:close/>
              </a:path>
            </a:pathLst>
          </a:custGeom>
          <a:solidFill>
            <a:srgbClr val="1D3F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"/>
          <p:cNvSpPr txBox="1">
            <a:spLocks noGrp="1"/>
          </p:cNvSpPr>
          <p:nvPr>
            <p:ph type="title"/>
          </p:nvPr>
        </p:nvSpPr>
        <p:spPr>
          <a:xfrm>
            <a:off x="3606327" y="464941"/>
            <a:ext cx="1729105" cy="48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35888" y="2925093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3707765" y="2416661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41"/>
          <p:cNvGrpSpPr/>
          <p:nvPr/>
        </p:nvGrpSpPr>
        <p:grpSpPr>
          <a:xfrm>
            <a:off x="5574837" y="4453657"/>
            <a:ext cx="687802" cy="578317"/>
            <a:chOff x="5574837" y="4453657"/>
            <a:chExt cx="687802" cy="578317"/>
          </a:xfrm>
        </p:grpSpPr>
        <p:sp>
          <p:nvSpPr>
            <p:cNvPr id="640" name="Google Shape;640;p41"/>
            <p:cNvSpPr/>
            <p:nvPr/>
          </p:nvSpPr>
          <p:spPr>
            <a:xfrm rot="6563838">
              <a:off x="5729605" y="4479925"/>
              <a:ext cx="427990" cy="52578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 rot="6563838">
              <a:off x="5597525" y="4781550"/>
              <a:ext cx="121285" cy="1339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41"/>
          <p:cNvSpPr/>
          <p:nvPr/>
        </p:nvSpPr>
        <p:spPr>
          <a:xfrm rot="5399920">
            <a:off x="7835900" y="882650"/>
            <a:ext cx="506730" cy="68326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41"/>
          <p:cNvGrpSpPr/>
          <p:nvPr/>
        </p:nvGrpSpPr>
        <p:grpSpPr>
          <a:xfrm>
            <a:off x="1487348" y="1546598"/>
            <a:ext cx="5947315" cy="1929224"/>
            <a:chOff x="1487348" y="1189528"/>
            <a:chExt cx="5947315" cy="1929224"/>
          </a:xfrm>
        </p:grpSpPr>
        <p:grpSp>
          <p:nvGrpSpPr>
            <p:cNvPr id="644" name="Google Shape;644;p41"/>
            <p:cNvGrpSpPr/>
            <p:nvPr/>
          </p:nvGrpSpPr>
          <p:grpSpPr>
            <a:xfrm>
              <a:off x="1602785" y="1189528"/>
              <a:ext cx="5831878" cy="1929224"/>
              <a:chOff x="1602785" y="1189528"/>
              <a:chExt cx="5831878" cy="1929224"/>
            </a:xfrm>
          </p:grpSpPr>
          <p:sp>
            <p:nvSpPr>
              <p:cNvPr id="645" name="Google Shape;645;p41"/>
              <p:cNvSpPr/>
              <p:nvPr/>
            </p:nvSpPr>
            <p:spPr>
              <a:xfrm>
                <a:off x="1602785" y="1211630"/>
                <a:ext cx="989825" cy="942005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13927" extrusionOk="0">
                    <a:moveTo>
                      <a:pt x="9877" y="825"/>
                    </a:moveTo>
                    <a:cubicBezTo>
                      <a:pt x="10192" y="825"/>
                      <a:pt x="10508" y="1042"/>
                      <a:pt x="10526" y="1477"/>
                    </a:cubicBezTo>
                    <a:lnTo>
                      <a:pt x="10526" y="1644"/>
                    </a:lnTo>
                    <a:cubicBezTo>
                      <a:pt x="10526" y="1775"/>
                      <a:pt x="10585" y="1894"/>
                      <a:pt x="10692" y="1977"/>
                    </a:cubicBezTo>
                    <a:cubicBezTo>
                      <a:pt x="10768" y="2031"/>
                      <a:pt x="10856" y="2058"/>
                      <a:pt x="10943" y="2058"/>
                    </a:cubicBezTo>
                    <a:cubicBezTo>
                      <a:pt x="11047" y="2058"/>
                      <a:pt x="11150" y="2019"/>
                      <a:pt x="11228" y="1941"/>
                    </a:cubicBezTo>
                    <a:lnTo>
                      <a:pt x="11621" y="1548"/>
                    </a:lnTo>
                    <a:cubicBezTo>
                      <a:pt x="11746" y="1418"/>
                      <a:pt x="11913" y="1352"/>
                      <a:pt x="12079" y="1352"/>
                    </a:cubicBezTo>
                    <a:cubicBezTo>
                      <a:pt x="12246" y="1352"/>
                      <a:pt x="12413" y="1418"/>
                      <a:pt x="12538" y="1548"/>
                    </a:cubicBezTo>
                    <a:cubicBezTo>
                      <a:pt x="12788" y="1787"/>
                      <a:pt x="12788" y="2227"/>
                      <a:pt x="12538" y="2465"/>
                    </a:cubicBezTo>
                    <a:lnTo>
                      <a:pt x="12145" y="2858"/>
                    </a:lnTo>
                    <a:cubicBezTo>
                      <a:pt x="12026" y="2977"/>
                      <a:pt x="12002" y="3156"/>
                      <a:pt x="12061" y="3311"/>
                    </a:cubicBezTo>
                    <a:cubicBezTo>
                      <a:pt x="12121" y="3465"/>
                      <a:pt x="12276" y="3561"/>
                      <a:pt x="12442" y="3561"/>
                    </a:cubicBezTo>
                    <a:lnTo>
                      <a:pt x="12609" y="3561"/>
                    </a:lnTo>
                    <a:cubicBezTo>
                      <a:pt x="13478" y="3596"/>
                      <a:pt x="13478" y="4835"/>
                      <a:pt x="12609" y="4870"/>
                    </a:cubicBezTo>
                    <a:lnTo>
                      <a:pt x="10335" y="4870"/>
                    </a:lnTo>
                    <a:cubicBezTo>
                      <a:pt x="10204" y="4632"/>
                      <a:pt x="10049" y="4418"/>
                      <a:pt x="9859" y="4227"/>
                    </a:cubicBezTo>
                    <a:cubicBezTo>
                      <a:pt x="9668" y="4037"/>
                      <a:pt x="9454" y="3882"/>
                      <a:pt x="9228" y="3763"/>
                    </a:cubicBezTo>
                    <a:lnTo>
                      <a:pt x="9228" y="1477"/>
                    </a:lnTo>
                    <a:cubicBezTo>
                      <a:pt x="9246" y="1042"/>
                      <a:pt x="9561" y="825"/>
                      <a:pt x="9877" y="825"/>
                    </a:cubicBezTo>
                    <a:close/>
                    <a:moveTo>
                      <a:pt x="4372" y="5097"/>
                    </a:moveTo>
                    <a:cubicBezTo>
                      <a:pt x="4671" y="5097"/>
                      <a:pt x="4973" y="5215"/>
                      <a:pt x="5203" y="5478"/>
                    </a:cubicBezTo>
                    <a:lnTo>
                      <a:pt x="3894" y="7097"/>
                    </a:lnTo>
                    <a:cubicBezTo>
                      <a:pt x="3858" y="7132"/>
                      <a:pt x="3834" y="7168"/>
                      <a:pt x="3810" y="7192"/>
                    </a:cubicBezTo>
                    <a:cubicBezTo>
                      <a:pt x="3453" y="7002"/>
                      <a:pt x="3227" y="6621"/>
                      <a:pt x="3227" y="6216"/>
                    </a:cubicBezTo>
                    <a:cubicBezTo>
                      <a:pt x="3227" y="5540"/>
                      <a:pt x="3793" y="5097"/>
                      <a:pt x="4372" y="5097"/>
                    </a:cubicBezTo>
                    <a:close/>
                    <a:moveTo>
                      <a:pt x="4376" y="822"/>
                    </a:moveTo>
                    <a:cubicBezTo>
                      <a:pt x="5512" y="822"/>
                      <a:pt x="6453" y="1788"/>
                      <a:pt x="6418" y="2918"/>
                    </a:cubicBezTo>
                    <a:cubicBezTo>
                      <a:pt x="6406" y="3275"/>
                      <a:pt x="6466" y="3620"/>
                      <a:pt x="6585" y="3942"/>
                    </a:cubicBezTo>
                    <a:cubicBezTo>
                      <a:pt x="6382" y="4073"/>
                      <a:pt x="6192" y="4251"/>
                      <a:pt x="6037" y="4442"/>
                    </a:cubicBezTo>
                    <a:lnTo>
                      <a:pt x="5715" y="4835"/>
                    </a:lnTo>
                    <a:cubicBezTo>
                      <a:pt x="5328" y="4454"/>
                      <a:pt x="4850" y="4284"/>
                      <a:pt x="4379" y="4284"/>
                    </a:cubicBezTo>
                    <a:cubicBezTo>
                      <a:pt x="3376" y="4284"/>
                      <a:pt x="2405" y="5057"/>
                      <a:pt x="2405" y="6216"/>
                    </a:cubicBezTo>
                    <a:cubicBezTo>
                      <a:pt x="2405" y="6882"/>
                      <a:pt x="2751" y="7490"/>
                      <a:pt x="3298" y="7847"/>
                    </a:cubicBezTo>
                    <a:cubicBezTo>
                      <a:pt x="3108" y="8109"/>
                      <a:pt x="2917" y="8371"/>
                      <a:pt x="2727" y="8645"/>
                    </a:cubicBezTo>
                    <a:cubicBezTo>
                      <a:pt x="1882" y="8097"/>
                      <a:pt x="1370" y="7168"/>
                      <a:pt x="1358" y="6156"/>
                    </a:cubicBezTo>
                    <a:cubicBezTo>
                      <a:pt x="1346" y="5561"/>
                      <a:pt x="1524" y="4977"/>
                      <a:pt x="1858" y="4477"/>
                    </a:cubicBezTo>
                    <a:cubicBezTo>
                      <a:pt x="2155" y="4025"/>
                      <a:pt x="2310" y="3477"/>
                      <a:pt x="2298" y="2918"/>
                    </a:cubicBezTo>
                    <a:cubicBezTo>
                      <a:pt x="2263" y="1775"/>
                      <a:pt x="3191" y="822"/>
                      <a:pt x="4334" y="822"/>
                    </a:cubicBezTo>
                    <a:cubicBezTo>
                      <a:pt x="4348" y="822"/>
                      <a:pt x="4362" y="822"/>
                      <a:pt x="4376" y="822"/>
                    </a:cubicBezTo>
                    <a:close/>
                    <a:moveTo>
                      <a:pt x="8062" y="4306"/>
                    </a:moveTo>
                    <a:cubicBezTo>
                      <a:pt x="8519" y="4306"/>
                      <a:pt x="8958" y="4493"/>
                      <a:pt x="9275" y="4811"/>
                    </a:cubicBezTo>
                    <a:cubicBezTo>
                      <a:pt x="9633" y="5168"/>
                      <a:pt x="9811" y="5644"/>
                      <a:pt x="9787" y="6144"/>
                    </a:cubicBezTo>
                    <a:cubicBezTo>
                      <a:pt x="9764" y="6573"/>
                      <a:pt x="9573" y="6990"/>
                      <a:pt x="9263" y="7287"/>
                    </a:cubicBezTo>
                    <a:lnTo>
                      <a:pt x="8323" y="6347"/>
                    </a:lnTo>
                    <a:cubicBezTo>
                      <a:pt x="8229" y="6261"/>
                      <a:pt x="8126" y="6224"/>
                      <a:pt x="8030" y="6224"/>
                    </a:cubicBezTo>
                    <a:cubicBezTo>
                      <a:pt x="7713" y="6224"/>
                      <a:pt x="7456" y="6617"/>
                      <a:pt x="7739" y="6918"/>
                    </a:cubicBezTo>
                    <a:lnTo>
                      <a:pt x="8632" y="7811"/>
                    </a:lnTo>
                    <a:lnTo>
                      <a:pt x="6418" y="9585"/>
                    </a:lnTo>
                    <a:cubicBezTo>
                      <a:pt x="4858" y="10835"/>
                      <a:pt x="3156" y="11895"/>
                      <a:pt x="1334" y="12728"/>
                    </a:cubicBezTo>
                    <a:cubicBezTo>
                      <a:pt x="2120" y="11038"/>
                      <a:pt x="3084" y="9454"/>
                      <a:pt x="4227" y="7978"/>
                    </a:cubicBezTo>
                    <a:lnTo>
                      <a:pt x="4811" y="8549"/>
                    </a:lnTo>
                    <a:cubicBezTo>
                      <a:pt x="4888" y="8633"/>
                      <a:pt x="4992" y="8674"/>
                      <a:pt x="5096" y="8674"/>
                    </a:cubicBezTo>
                    <a:cubicBezTo>
                      <a:pt x="5200" y="8674"/>
                      <a:pt x="5305" y="8633"/>
                      <a:pt x="5382" y="8549"/>
                    </a:cubicBezTo>
                    <a:cubicBezTo>
                      <a:pt x="5549" y="8395"/>
                      <a:pt x="5549" y="8133"/>
                      <a:pt x="5382" y="7978"/>
                    </a:cubicBezTo>
                    <a:lnTo>
                      <a:pt x="4739" y="7335"/>
                    </a:lnTo>
                    <a:lnTo>
                      <a:pt x="6668" y="4954"/>
                    </a:lnTo>
                    <a:cubicBezTo>
                      <a:pt x="6977" y="4573"/>
                      <a:pt x="7442" y="4335"/>
                      <a:pt x="7942" y="4311"/>
                    </a:cubicBezTo>
                    <a:cubicBezTo>
                      <a:pt x="7982" y="4308"/>
                      <a:pt x="8022" y="4306"/>
                      <a:pt x="8062" y="4306"/>
                    </a:cubicBezTo>
                    <a:close/>
                    <a:moveTo>
                      <a:pt x="4377" y="0"/>
                    </a:moveTo>
                    <a:cubicBezTo>
                      <a:pt x="4363" y="0"/>
                      <a:pt x="4348" y="0"/>
                      <a:pt x="4334" y="1"/>
                    </a:cubicBezTo>
                    <a:cubicBezTo>
                      <a:pt x="4321" y="0"/>
                      <a:pt x="4308" y="0"/>
                      <a:pt x="4295" y="0"/>
                    </a:cubicBezTo>
                    <a:cubicBezTo>
                      <a:pt x="2752" y="0"/>
                      <a:pt x="1418" y="1383"/>
                      <a:pt x="1489" y="2930"/>
                    </a:cubicBezTo>
                    <a:cubicBezTo>
                      <a:pt x="1501" y="3323"/>
                      <a:pt x="1393" y="3704"/>
                      <a:pt x="1179" y="4025"/>
                    </a:cubicBezTo>
                    <a:cubicBezTo>
                      <a:pt x="0" y="5728"/>
                      <a:pt x="536" y="8228"/>
                      <a:pt x="2286" y="9311"/>
                    </a:cubicBezTo>
                    <a:cubicBezTo>
                      <a:pt x="1465" y="10597"/>
                      <a:pt x="751" y="11955"/>
                      <a:pt x="167" y="13359"/>
                    </a:cubicBezTo>
                    <a:cubicBezTo>
                      <a:pt x="108" y="13514"/>
                      <a:pt x="143" y="13693"/>
                      <a:pt x="262" y="13812"/>
                    </a:cubicBezTo>
                    <a:cubicBezTo>
                      <a:pt x="340" y="13889"/>
                      <a:pt x="443" y="13927"/>
                      <a:pt x="545" y="13927"/>
                    </a:cubicBezTo>
                    <a:cubicBezTo>
                      <a:pt x="599" y="13927"/>
                      <a:pt x="653" y="13916"/>
                      <a:pt x="703" y="13895"/>
                    </a:cubicBezTo>
                    <a:lnTo>
                      <a:pt x="762" y="13871"/>
                    </a:lnTo>
                    <a:cubicBezTo>
                      <a:pt x="2989" y="12955"/>
                      <a:pt x="5061" y="11716"/>
                      <a:pt x="6942" y="10216"/>
                    </a:cubicBezTo>
                    <a:lnTo>
                      <a:pt x="9656" y="8037"/>
                    </a:lnTo>
                    <a:cubicBezTo>
                      <a:pt x="10359" y="7478"/>
                      <a:pt x="10716" y="6573"/>
                      <a:pt x="10585" y="5680"/>
                    </a:cubicBezTo>
                    <a:lnTo>
                      <a:pt x="12609" y="5680"/>
                    </a:lnTo>
                    <a:cubicBezTo>
                      <a:pt x="14169" y="5668"/>
                      <a:pt x="14633" y="3596"/>
                      <a:pt x="13252" y="2906"/>
                    </a:cubicBezTo>
                    <a:cubicBezTo>
                      <a:pt x="13681" y="2346"/>
                      <a:pt x="13621" y="1489"/>
                      <a:pt x="13109" y="1001"/>
                    </a:cubicBezTo>
                    <a:cubicBezTo>
                      <a:pt x="12821" y="713"/>
                      <a:pt x="12443" y="569"/>
                      <a:pt x="12066" y="569"/>
                    </a:cubicBezTo>
                    <a:cubicBezTo>
                      <a:pt x="11757" y="569"/>
                      <a:pt x="11449" y="665"/>
                      <a:pt x="11192" y="858"/>
                    </a:cubicBezTo>
                    <a:cubicBezTo>
                      <a:pt x="10910" y="299"/>
                      <a:pt x="10398" y="43"/>
                      <a:pt x="9888" y="43"/>
                    </a:cubicBezTo>
                    <a:cubicBezTo>
                      <a:pt x="9151" y="43"/>
                      <a:pt x="8420" y="578"/>
                      <a:pt x="8406" y="1501"/>
                    </a:cubicBezTo>
                    <a:lnTo>
                      <a:pt x="8406" y="3513"/>
                    </a:lnTo>
                    <a:cubicBezTo>
                      <a:pt x="8284" y="3496"/>
                      <a:pt x="8162" y="3485"/>
                      <a:pt x="8040" y="3485"/>
                    </a:cubicBezTo>
                    <a:cubicBezTo>
                      <a:pt x="7995" y="3485"/>
                      <a:pt x="7951" y="3486"/>
                      <a:pt x="7906" y="3489"/>
                    </a:cubicBezTo>
                    <a:cubicBezTo>
                      <a:pt x="7716" y="3501"/>
                      <a:pt x="7525" y="3525"/>
                      <a:pt x="7335" y="3584"/>
                    </a:cubicBezTo>
                    <a:cubicBezTo>
                      <a:pt x="7263" y="3382"/>
                      <a:pt x="7239" y="3156"/>
                      <a:pt x="7239" y="2930"/>
                    </a:cubicBezTo>
                    <a:cubicBezTo>
                      <a:pt x="7287" y="1336"/>
                      <a:pt x="5977" y="0"/>
                      <a:pt x="4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>
                <a:off x="4006116" y="1190973"/>
                <a:ext cx="929530" cy="983319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13931" extrusionOk="0">
                    <a:moveTo>
                      <a:pt x="9097" y="3287"/>
                    </a:moveTo>
                    <a:lnTo>
                      <a:pt x="9097" y="4108"/>
                    </a:lnTo>
                    <a:lnTo>
                      <a:pt x="4108" y="4108"/>
                    </a:lnTo>
                    <a:lnTo>
                      <a:pt x="4108" y="3287"/>
                    </a:lnTo>
                    <a:close/>
                    <a:moveTo>
                      <a:pt x="1667" y="1894"/>
                    </a:moveTo>
                    <a:lnTo>
                      <a:pt x="1667" y="5466"/>
                    </a:lnTo>
                    <a:lnTo>
                      <a:pt x="846" y="5466"/>
                    </a:lnTo>
                    <a:lnTo>
                      <a:pt x="846" y="1894"/>
                    </a:lnTo>
                    <a:close/>
                    <a:moveTo>
                      <a:pt x="12359" y="1906"/>
                    </a:moveTo>
                    <a:lnTo>
                      <a:pt x="12359" y="5466"/>
                    </a:lnTo>
                    <a:lnTo>
                      <a:pt x="11537" y="5466"/>
                    </a:lnTo>
                    <a:lnTo>
                      <a:pt x="11537" y="1906"/>
                    </a:lnTo>
                    <a:close/>
                    <a:moveTo>
                      <a:pt x="3298" y="810"/>
                    </a:moveTo>
                    <a:lnTo>
                      <a:pt x="3298" y="6549"/>
                    </a:lnTo>
                    <a:lnTo>
                      <a:pt x="2893" y="6549"/>
                    </a:lnTo>
                    <a:cubicBezTo>
                      <a:pt x="2667" y="6549"/>
                      <a:pt x="2477" y="6370"/>
                      <a:pt x="2477" y="6132"/>
                    </a:cubicBezTo>
                    <a:lnTo>
                      <a:pt x="2477" y="1227"/>
                    </a:lnTo>
                    <a:cubicBezTo>
                      <a:pt x="2477" y="1001"/>
                      <a:pt x="2667" y="810"/>
                      <a:pt x="2893" y="810"/>
                    </a:cubicBezTo>
                    <a:close/>
                    <a:moveTo>
                      <a:pt x="10311" y="810"/>
                    </a:moveTo>
                    <a:cubicBezTo>
                      <a:pt x="10537" y="810"/>
                      <a:pt x="10728" y="1001"/>
                      <a:pt x="10728" y="1227"/>
                    </a:cubicBezTo>
                    <a:lnTo>
                      <a:pt x="10728" y="6132"/>
                    </a:lnTo>
                    <a:cubicBezTo>
                      <a:pt x="10728" y="6370"/>
                      <a:pt x="10537" y="6549"/>
                      <a:pt x="10311" y="6549"/>
                    </a:cubicBezTo>
                    <a:lnTo>
                      <a:pt x="9906" y="6549"/>
                    </a:lnTo>
                    <a:lnTo>
                      <a:pt x="9906" y="810"/>
                    </a:lnTo>
                    <a:close/>
                    <a:moveTo>
                      <a:pt x="9097" y="4918"/>
                    </a:moveTo>
                    <a:lnTo>
                      <a:pt x="9097" y="9026"/>
                    </a:lnTo>
                    <a:lnTo>
                      <a:pt x="4108" y="9026"/>
                    </a:lnTo>
                    <a:lnTo>
                      <a:pt x="4108" y="4918"/>
                    </a:lnTo>
                    <a:close/>
                    <a:moveTo>
                      <a:pt x="9097" y="9847"/>
                    </a:moveTo>
                    <a:lnTo>
                      <a:pt x="9097" y="10657"/>
                    </a:lnTo>
                    <a:lnTo>
                      <a:pt x="4108" y="10657"/>
                    </a:lnTo>
                    <a:lnTo>
                      <a:pt x="4108" y="9847"/>
                    </a:lnTo>
                    <a:close/>
                    <a:moveTo>
                      <a:pt x="1667" y="8454"/>
                    </a:moveTo>
                    <a:lnTo>
                      <a:pt x="1667" y="12026"/>
                    </a:lnTo>
                    <a:lnTo>
                      <a:pt x="846" y="12026"/>
                    </a:lnTo>
                    <a:lnTo>
                      <a:pt x="846" y="8454"/>
                    </a:lnTo>
                    <a:close/>
                    <a:moveTo>
                      <a:pt x="12359" y="8454"/>
                    </a:moveTo>
                    <a:lnTo>
                      <a:pt x="12359" y="12026"/>
                    </a:lnTo>
                    <a:lnTo>
                      <a:pt x="11537" y="12026"/>
                    </a:lnTo>
                    <a:lnTo>
                      <a:pt x="11537" y="8454"/>
                    </a:lnTo>
                    <a:close/>
                    <a:moveTo>
                      <a:pt x="3298" y="7371"/>
                    </a:moveTo>
                    <a:lnTo>
                      <a:pt x="3298" y="13109"/>
                    </a:lnTo>
                    <a:lnTo>
                      <a:pt x="2893" y="13109"/>
                    </a:lnTo>
                    <a:cubicBezTo>
                      <a:pt x="2667" y="13109"/>
                      <a:pt x="2477" y="12919"/>
                      <a:pt x="2477" y="12693"/>
                    </a:cubicBezTo>
                    <a:lnTo>
                      <a:pt x="2477" y="12431"/>
                    </a:lnTo>
                    <a:lnTo>
                      <a:pt x="2477" y="8049"/>
                    </a:lnTo>
                    <a:lnTo>
                      <a:pt x="2477" y="7787"/>
                    </a:lnTo>
                    <a:cubicBezTo>
                      <a:pt x="2477" y="7561"/>
                      <a:pt x="2667" y="7371"/>
                      <a:pt x="2893" y="7371"/>
                    </a:cubicBezTo>
                    <a:close/>
                    <a:moveTo>
                      <a:pt x="10311" y="7371"/>
                    </a:moveTo>
                    <a:cubicBezTo>
                      <a:pt x="10537" y="7371"/>
                      <a:pt x="10728" y="7549"/>
                      <a:pt x="10728" y="7787"/>
                    </a:cubicBezTo>
                    <a:lnTo>
                      <a:pt x="10728" y="12693"/>
                    </a:lnTo>
                    <a:cubicBezTo>
                      <a:pt x="10728" y="12919"/>
                      <a:pt x="10537" y="13109"/>
                      <a:pt x="10311" y="13109"/>
                    </a:cubicBezTo>
                    <a:lnTo>
                      <a:pt x="9906" y="13109"/>
                    </a:lnTo>
                    <a:lnTo>
                      <a:pt x="9906" y="7371"/>
                    </a:lnTo>
                    <a:close/>
                    <a:moveTo>
                      <a:pt x="2882" y="1"/>
                    </a:moveTo>
                    <a:cubicBezTo>
                      <a:pt x="2251" y="1"/>
                      <a:pt x="1727" y="477"/>
                      <a:pt x="1655" y="1084"/>
                    </a:cubicBezTo>
                    <a:lnTo>
                      <a:pt x="405" y="1084"/>
                    </a:lnTo>
                    <a:cubicBezTo>
                      <a:pt x="179" y="1084"/>
                      <a:pt x="0" y="1263"/>
                      <a:pt x="0" y="1489"/>
                    </a:cubicBezTo>
                    <a:lnTo>
                      <a:pt x="0" y="5870"/>
                    </a:lnTo>
                    <a:cubicBezTo>
                      <a:pt x="0" y="6097"/>
                      <a:pt x="179" y="6275"/>
                      <a:pt x="405" y="6275"/>
                    </a:cubicBezTo>
                    <a:lnTo>
                      <a:pt x="1631" y="6275"/>
                    </a:lnTo>
                    <a:cubicBezTo>
                      <a:pt x="1667" y="6537"/>
                      <a:pt x="1774" y="6775"/>
                      <a:pt x="1941" y="6966"/>
                    </a:cubicBezTo>
                    <a:cubicBezTo>
                      <a:pt x="1774" y="7144"/>
                      <a:pt x="1667" y="7383"/>
                      <a:pt x="1631" y="7644"/>
                    </a:cubicBezTo>
                    <a:lnTo>
                      <a:pt x="405" y="7644"/>
                    </a:lnTo>
                    <a:cubicBezTo>
                      <a:pt x="179" y="7644"/>
                      <a:pt x="0" y="7823"/>
                      <a:pt x="0" y="8049"/>
                    </a:cubicBezTo>
                    <a:lnTo>
                      <a:pt x="0" y="12431"/>
                    </a:lnTo>
                    <a:cubicBezTo>
                      <a:pt x="0" y="12657"/>
                      <a:pt x="179" y="12836"/>
                      <a:pt x="405" y="12836"/>
                    </a:cubicBezTo>
                    <a:lnTo>
                      <a:pt x="1643" y="12836"/>
                    </a:lnTo>
                    <a:cubicBezTo>
                      <a:pt x="1715" y="13455"/>
                      <a:pt x="2227" y="13931"/>
                      <a:pt x="2858" y="13931"/>
                    </a:cubicBezTo>
                    <a:lnTo>
                      <a:pt x="3703" y="13931"/>
                    </a:lnTo>
                    <a:cubicBezTo>
                      <a:pt x="3929" y="13931"/>
                      <a:pt x="4108" y="13740"/>
                      <a:pt x="4108" y="13514"/>
                    </a:cubicBezTo>
                    <a:lnTo>
                      <a:pt x="4108" y="11478"/>
                    </a:lnTo>
                    <a:lnTo>
                      <a:pt x="9061" y="11478"/>
                    </a:lnTo>
                    <a:lnTo>
                      <a:pt x="9061" y="13514"/>
                    </a:lnTo>
                    <a:cubicBezTo>
                      <a:pt x="9061" y="13740"/>
                      <a:pt x="9239" y="13931"/>
                      <a:pt x="9466" y="13931"/>
                    </a:cubicBezTo>
                    <a:lnTo>
                      <a:pt x="10287" y="13931"/>
                    </a:lnTo>
                    <a:cubicBezTo>
                      <a:pt x="10918" y="13931"/>
                      <a:pt x="11442" y="13455"/>
                      <a:pt x="11514" y="12836"/>
                    </a:cubicBezTo>
                    <a:lnTo>
                      <a:pt x="12764" y="12836"/>
                    </a:lnTo>
                    <a:cubicBezTo>
                      <a:pt x="12990" y="12836"/>
                      <a:pt x="13169" y="12657"/>
                      <a:pt x="13169" y="12431"/>
                    </a:cubicBezTo>
                    <a:lnTo>
                      <a:pt x="13169" y="8049"/>
                    </a:lnTo>
                    <a:cubicBezTo>
                      <a:pt x="13169" y="7823"/>
                      <a:pt x="12990" y="7644"/>
                      <a:pt x="12764" y="7644"/>
                    </a:cubicBezTo>
                    <a:lnTo>
                      <a:pt x="11537" y="7644"/>
                    </a:lnTo>
                    <a:cubicBezTo>
                      <a:pt x="11502" y="7383"/>
                      <a:pt x="11395" y="7144"/>
                      <a:pt x="11228" y="6966"/>
                    </a:cubicBezTo>
                    <a:cubicBezTo>
                      <a:pt x="11395" y="6775"/>
                      <a:pt x="11502" y="6537"/>
                      <a:pt x="11537" y="6275"/>
                    </a:cubicBezTo>
                    <a:lnTo>
                      <a:pt x="12764" y="6275"/>
                    </a:lnTo>
                    <a:cubicBezTo>
                      <a:pt x="12990" y="6275"/>
                      <a:pt x="13169" y="6097"/>
                      <a:pt x="13169" y="5870"/>
                    </a:cubicBezTo>
                    <a:lnTo>
                      <a:pt x="13169" y="1489"/>
                    </a:lnTo>
                    <a:cubicBezTo>
                      <a:pt x="13169" y="1263"/>
                      <a:pt x="12990" y="1084"/>
                      <a:pt x="12764" y="1084"/>
                    </a:cubicBezTo>
                    <a:lnTo>
                      <a:pt x="11537" y="1084"/>
                    </a:lnTo>
                    <a:cubicBezTo>
                      <a:pt x="11466" y="465"/>
                      <a:pt x="10942" y="1"/>
                      <a:pt x="10311" y="1"/>
                    </a:cubicBezTo>
                    <a:lnTo>
                      <a:pt x="9501" y="1"/>
                    </a:lnTo>
                    <a:cubicBezTo>
                      <a:pt x="9275" y="1"/>
                      <a:pt x="9085" y="179"/>
                      <a:pt x="9085" y="405"/>
                    </a:cubicBezTo>
                    <a:lnTo>
                      <a:pt x="9085" y="2441"/>
                    </a:lnTo>
                    <a:lnTo>
                      <a:pt x="4108" y="2441"/>
                    </a:lnTo>
                    <a:lnTo>
                      <a:pt x="4108" y="405"/>
                    </a:lnTo>
                    <a:cubicBezTo>
                      <a:pt x="4108" y="179"/>
                      <a:pt x="3929" y="1"/>
                      <a:pt x="3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7" name="Google Shape;647;p41"/>
              <p:cNvGrpSpPr/>
              <p:nvPr/>
            </p:nvGrpSpPr>
            <p:grpSpPr>
              <a:xfrm>
                <a:off x="6565688" y="1224737"/>
                <a:ext cx="868975" cy="915790"/>
                <a:chOff x="5409600" y="3374050"/>
                <a:chExt cx="248550" cy="348575"/>
              </a:xfrm>
            </p:grpSpPr>
            <p:sp>
              <p:nvSpPr>
                <p:cNvPr id="648" name="Google Shape;648;p41"/>
                <p:cNvSpPr/>
                <p:nvPr/>
              </p:nvSpPr>
              <p:spPr>
                <a:xfrm>
                  <a:off x="5409600" y="3374050"/>
                  <a:ext cx="248550" cy="34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2" h="13943" extrusionOk="0">
                      <a:moveTo>
                        <a:pt x="6751" y="822"/>
                      </a:moveTo>
                      <a:lnTo>
                        <a:pt x="6751" y="1965"/>
                      </a:lnTo>
                      <a:lnTo>
                        <a:pt x="2965" y="1965"/>
                      </a:lnTo>
                      <a:lnTo>
                        <a:pt x="2965" y="822"/>
                      </a:lnTo>
                      <a:close/>
                      <a:moveTo>
                        <a:pt x="9120" y="822"/>
                      </a:moveTo>
                      <a:lnTo>
                        <a:pt x="9120" y="13121"/>
                      </a:lnTo>
                      <a:lnTo>
                        <a:pt x="822" y="13121"/>
                      </a:lnTo>
                      <a:lnTo>
                        <a:pt x="822" y="822"/>
                      </a:lnTo>
                      <a:lnTo>
                        <a:pt x="2155" y="822"/>
                      </a:lnTo>
                      <a:lnTo>
                        <a:pt x="2155" y="2370"/>
                      </a:lnTo>
                      <a:cubicBezTo>
                        <a:pt x="2155" y="2596"/>
                        <a:pt x="2334" y="2775"/>
                        <a:pt x="2560" y="2775"/>
                      </a:cubicBezTo>
                      <a:lnTo>
                        <a:pt x="7156" y="2775"/>
                      </a:lnTo>
                      <a:cubicBezTo>
                        <a:pt x="7382" y="2775"/>
                        <a:pt x="7573" y="2596"/>
                        <a:pt x="7573" y="2370"/>
                      </a:cubicBezTo>
                      <a:lnTo>
                        <a:pt x="7573" y="822"/>
                      </a:lnTo>
                      <a:close/>
                      <a:moveTo>
                        <a:pt x="417" y="1"/>
                      </a:moveTo>
                      <a:cubicBezTo>
                        <a:pt x="191" y="1"/>
                        <a:pt x="0" y="191"/>
                        <a:pt x="0" y="417"/>
                      </a:cubicBezTo>
                      <a:lnTo>
                        <a:pt x="0" y="13526"/>
                      </a:lnTo>
                      <a:cubicBezTo>
                        <a:pt x="0" y="13752"/>
                        <a:pt x="191" y="13943"/>
                        <a:pt x="417" y="13943"/>
                      </a:cubicBezTo>
                      <a:lnTo>
                        <a:pt x="9525" y="13943"/>
                      </a:lnTo>
                      <a:cubicBezTo>
                        <a:pt x="9751" y="13943"/>
                        <a:pt x="9942" y="13752"/>
                        <a:pt x="9942" y="13526"/>
                      </a:cubicBezTo>
                      <a:lnTo>
                        <a:pt x="9942" y="417"/>
                      </a:lnTo>
                      <a:cubicBezTo>
                        <a:pt x="9942" y="191"/>
                        <a:pt x="9751" y="1"/>
                        <a:pt x="95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41"/>
                <p:cNvSpPr/>
                <p:nvPr/>
              </p:nvSpPr>
              <p:spPr>
                <a:xfrm>
                  <a:off x="5521500" y="3515150"/>
                  <a:ext cx="99750" cy="2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10" extrusionOk="0">
                      <a:moveTo>
                        <a:pt x="537" y="0"/>
                      </a:moveTo>
                      <a:cubicBezTo>
                        <a:pt x="1" y="12"/>
                        <a:pt x="1" y="786"/>
                        <a:pt x="537" y="810"/>
                      </a:cubicBezTo>
                      <a:lnTo>
                        <a:pt x="3442" y="810"/>
                      </a:lnTo>
                      <a:cubicBezTo>
                        <a:pt x="3990" y="786"/>
                        <a:pt x="3990" y="12"/>
                        <a:pt x="34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41"/>
                <p:cNvSpPr/>
                <p:nvPr/>
              </p:nvSpPr>
              <p:spPr>
                <a:xfrm>
                  <a:off x="5446200" y="3494975"/>
                  <a:ext cx="5450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3" extrusionOk="0">
                      <a:moveTo>
                        <a:pt x="1737" y="1"/>
                      </a:moveTo>
                      <a:cubicBezTo>
                        <a:pt x="1632" y="1"/>
                        <a:pt x="1525" y="39"/>
                        <a:pt x="1441" y="117"/>
                      </a:cubicBezTo>
                      <a:lnTo>
                        <a:pt x="929" y="629"/>
                      </a:lnTo>
                      <a:lnTo>
                        <a:pt x="739" y="438"/>
                      </a:lnTo>
                      <a:cubicBezTo>
                        <a:pt x="656" y="361"/>
                        <a:pt x="551" y="322"/>
                        <a:pt x="447" y="322"/>
                      </a:cubicBezTo>
                      <a:cubicBezTo>
                        <a:pt x="343" y="322"/>
                        <a:pt x="239" y="361"/>
                        <a:pt x="155" y="438"/>
                      </a:cubicBezTo>
                      <a:cubicBezTo>
                        <a:pt x="1" y="605"/>
                        <a:pt x="1" y="855"/>
                        <a:pt x="155" y="1022"/>
                      </a:cubicBezTo>
                      <a:lnTo>
                        <a:pt x="644" y="1498"/>
                      </a:lnTo>
                      <a:cubicBezTo>
                        <a:pt x="721" y="1581"/>
                        <a:pt x="825" y="1623"/>
                        <a:pt x="929" y="1623"/>
                      </a:cubicBezTo>
                      <a:cubicBezTo>
                        <a:pt x="1034" y="1623"/>
                        <a:pt x="1138" y="1581"/>
                        <a:pt x="1215" y="1498"/>
                      </a:cubicBezTo>
                      <a:lnTo>
                        <a:pt x="2025" y="700"/>
                      </a:lnTo>
                      <a:cubicBezTo>
                        <a:pt x="2180" y="533"/>
                        <a:pt x="2180" y="272"/>
                        <a:pt x="2025" y="117"/>
                      </a:cubicBezTo>
                      <a:cubicBezTo>
                        <a:pt x="1947" y="39"/>
                        <a:pt x="1843" y="1"/>
                        <a:pt x="1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41"/>
                <p:cNvSpPr/>
                <p:nvPr/>
              </p:nvSpPr>
              <p:spPr>
                <a:xfrm>
                  <a:off x="5521500" y="3571400"/>
                  <a:ext cx="99750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23" extrusionOk="0">
                      <a:moveTo>
                        <a:pt x="537" y="1"/>
                      </a:moveTo>
                      <a:cubicBezTo>
                        <a:pt x="1" y="24"/>
                        <a:pt x="1" y="798"/>
                        <a:pt x="537" y="822"/>
                      </a:cubicBezTo>
                      <a:lnTo>
                        <a:pt x="3442" y="822"/>
                      </a:lnTo>
                      <a:cubicBezTo>
                        <a:pt x="3990" y="798"/>
                        <a:pt x="3990" y="24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41"/>
                <p:cNvSpPr/>
                <p:nvPr/>
              </p:nvSpPr>
              <p:spPr>
                <a:xfrm>
                  <a:off x="5446200" y="3551525"/>
                  <a:ext cx="5450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4" extrusionOk="0">
                      <a:moveTo>
                        <a:pt x="1737" y="1"/>
                      </a:moveTo>
                      <a:cubicBezTo>
                        <a:pt x="1632" y="1"/>
                        <a:pt x="1525" y="40"/>
                        <a:pt x="1441" y="117"/>
                      </a:cubicBezTo>
                      <a:lnTo>
                        <a:pt x="929" y="629"/>
                      </a:lnTo>
                      <a:lnTo>
                        <a:pt x="739" y="438"/>
                      </a:lnTo>
                      <a:cubicBezTo>
                        <a:pt x="656" y="361"/>
                        <a:pt x="551" y="322"/>
                        <a:pt x="447" y="322"/>
                      </a:cubicBezTo>
                      <a:cubicBezTo>
                        <a:pt x="343" y="322"/>
                        <a:pt x="239" y="361"/>
                        <a:pt x="155" y="438"/>
                      </a:cubicBezTo>
                      <a:cubicBezTo>
                        <a:pt x="1" y="605"/>
                        <a:pt x="1" y="855"/>
                        <a:pt x="155" y="1022"/>
                      </a:cubicBezTo>
                      <a:lnTo>
                        <a:pt x="644" y="1498"/>
                      </a:lnTo>
                      <a:cubicBezTo>
                        <a:pt x="721" y="1581"/>
                        <a:pt x="825" y="1623"/>
                        <a:pt x="929" y="1623"/>
                      </a:cubicBezTo>
                      <a:cubicBezTo>
                        <a:pt x="1034" y="1623"/>
                        <a:pt x="1138" y="1581"/>
                        <a:pt x="1215" y="1498"/>
                      </a:cubicBezTo>
                      <a:lnTo>
                        <a:pt x="2025" y="700"/>
                      </a:lnTo>
                      <a:cubicBezTo>
                        <a:pt x="2180" y="534"/>
                        <a:pt x="2180" y="272"/>
                        <a:pt x="2025" y="117"/>
                      </a:cubicBezTo>
                      <a:cubicBezTo>
                        <a:pt x="1947" y="40"/>
                        <a:pt x="1843" y="1"/>
                        <a:pt x="1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41"/>
                <p:cNvSpPr/>
                <p:nvPr/>
              </p:nvSpPr>
              <p:spPr>
                <a:xfrm>
                  <a:off x="5521500" y="3627950"/>
                  <a:ext cx="99750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823" extrusionOk="0">
                      <a:moveTo>
                        <a:pt x="537" y="1"/>
                      </a:moveTo>
                      <a:cubicBezTo>
                        <a:pt x="1" y="25"/>
                        <a:pt x="1" y="798"/>
                        <a:pt x="537" y="822"/>
                      </a:cubicBezTo>
                      <a:lnTo>
                        <a:pt x="3442" y="822"/>
                      </a:lnTo>
                      <a:cubicBezTo>
                        <a:pt x="3990" y="798"/>
                        <a:pt x="3990" y="25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41"/>
                <p:cNvSpPr/>
                <p:nvPr/>
              </p:nvSpPr>
              <p:spPr>
                <a:xfrm>
                  <a:off x="5446200" y="3608100"/>
                  <a:ext cx="5450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623" extrusionOk="0">
                      <a:moveTo>
                        <a:pt x="1737" y="0"/>
                      </a:moveTo>
                      <a:cubicBezTo>
                        <a:pt x="1632" y="0"/>
                        <a:pt x="1525" y="39"/>
                        <a:pt x="1441" y="116"/>
                      </a:cubicBezTo>
                      <a:lnTo>
                        <a:pt x="929" y="628"/>
                      </a:lnTo>
                      <a:lnTo>
                        <a:pt x="739" y="438"/>
                      </a:lnTo>
                      <a:cubicBezTo>
                        <a:pt x="656" y="360"/>
                        <a:pt x="551" y="321"/>
                        <a:pt x="447" y="321"/>
                      </a:cubicBezTo>
                      <a:cubicBezTo>
                        <a:pt x="343" y="321"/>
                        <a:pt x="239" y="360"/>
                        <a:pt x="155" y="438"/>
                      </a:cubicBezTo>
                      <a:cubicBezTo>
                        <a:pt x="1" y="604"/>
                        <a:pt x="1" y="854"/>
                        <a:pt x="155" y="1021"/>
                      </a:cubicBezTo>
                      <a:lnTo>
                        <a:pt x="644" y="1497"/>
                      </a:lnTo>
                      <a:cubicBezTo>
                        <a:pt x="721" y="1581"/>
                        <a:pt x="825" y="1622"/>
                        <a:pt x="929" y="1622"/>
                      </a:cubicBezTo>
                      <a:cubicBezTo>
                        <a:pt x="1034" y="1622"/>
                        <a:pt x="1138" y="1581"/>
                        <a:pt x="1215" y="1497"/>
                      </a:cubicBezTo>
                      <a:lnTo>
                        <a:pt x="2025" y="700"/>
                      </a:lnTo>
                      <a:cubicBezTo>
                        <a:pt x="2180" y="533"/>
                        <a:pt x="2180" y="271"/>
                        <a:pt x="2025" y="116"/>
                      </a:cubicBezTo>
                      <a:cubicBezTo>
                        <a:pt x="1947" y="39"/>
                        <a:pt x="1843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5" name="Google Shape;655;p41"/>
              <p:cNvSpPr/>
              <p:nvPr/>
            </p:nvSpPr>
            <p:spPr>
              <a:xfrm>
                <a:off x="2741407" y="1189528"/>
                <a:ext cx="915790" cy="915790"/>
              </a:xfrm>
              <a:prstGeom prst="mathPlus">
                <a:avLst>
                  <a:gd name="adj1" fmla="val 23520"/>
                </a:avLst>
              </a:prstGeom>
              <a:gradFill>
                <a:gsLst>
                  <a:gs pos="0">
                    <a:srgbClr val="FFA3A0"/>
                  </a:gs>
                  <a:gs pos="35000">
                    <a:srgbClr val="FFBDBD"/>
                  </a:gs>
                  <a:gs pos="100000">
                    <a:srgbClr val="FFE2E2"/>
                  </a:gs>
                </a:gsLst>
                <a:lin ang="16200000" scaled="0"/>
              </a:gradFill>
              <a:ln w="9525" cap="flat" cmpd="sng">
                <a:solidFill>
                  <a:srgbClr val="EA7C7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1"/>
              <p:cNvSpPr/>
              <p:nvPr/>
            </p:nvSpPr>
            <p:spPr>
              <a:xfrm>
                <a:off x="5283603" y="1233111"/>
                <a:ext cx="915790" cy="915790"/>
              </a:xfrm>
              <a:prstGeom prst="mathPlus">
                <a:avLst>
                  <a:gd name="adj1" fmla="val 23520"/>
                </a:avLst>
              </a:prstGeom>
              <a:gradFill>
                <a:gsLst>
                  <a:gs pos="0">
                    <a:srgbClr val="FFA3A0"/>
                  </a:gs>
                  <a:gs pos="35000">
                    <a:srgbClr val="FFBDBD"/>
                  </a:gs>
                  <a:gs pos="100000">
                    <a:srgbClr val="FFE2E2"/>
                  </a:gs>
                </a:gsLst>
                <a:lin ang="16200000" scaled="0"/>
              </a:gradFill>
              <a:ln w="9525" cap="flat" cmpd="sng">
                <a:solidFill>
                  <a:srgbClr val="EA7C7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1"/>
              <p:cNvSpPr/>
              <p:nvPr/>
            </p:nvSpPr>
            <p:spPr>
              <a:xfrm rot="10800000">
                <a:off x="1843338" y="2083902"/>
                <a:ext cx="5156837" cy="1034850"/>
              </a:xfrm>
              <a:prstGeom prst="arc">
                <a:avLst>
                  <a:gd name="adj1" fmla="val 10806268"/>
                  <a:gd name="adj2" fmla="val 0"/>
                </a:avLst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8" name="Google Shape;658;p41"/>
            <p:cNvSpPr txBox="1"/>
            <p:nvPr/>
          </p:nvSpPr>
          <p:spPr>
            <a:xfrm>
              <a:off x="1487348" y="2231995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음식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 txBox="1"/>
            <p:nvPr/>
          </p:nvSpPr>
          <p:spPr>
            <a:xfrm>
              <a:off x="6576712" y="2231995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1"/>
            <p:cNvSpPr txBox="1"/>
            <p:nvPr/>
          </p:nvSpPr>
          <p:spPr>
            <a:xfrm>
              <a:off x="4090683" y="2250100"/>
              <a:ext cx="760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41"/>
          <p:cNvSpPr txBox="1"/>
          <p:nvPr/>
        </p:nvSpPr>
        <p:spPr>
          <a:xfrm>
            <a:off x="1549132" y="3649089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 관리와 조회를 간편하게 사용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1"/>
          <p:cNvSpPr txBox="1"/>
          <p:nvPr/>
        </p:nvSpPr>
        <p:spPr>
          <a:xfrm>
            <a:off x="1559005" y="926365"/>
            <a:ext cx="582374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4A9EBE"/>
                </a:solidFill>
                <a:latin typeface="Arial"/>
                <a:ea typeface="Arial"/>
                <a:cs typeface="Arial"/>
                <a:sym typeface="Arial"/>
              </a:rPr>
              <a:t>어떤 기능을 가진 서비스 인가?</a:t>
            </a:r>
            <a:endParaRPr sz="1000" b="0" i="0" u="none" strike="noStrike" cap="none">
              <a:solidFill>
                <a:srgbClr val="4A9E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2"/>
          <p:cNvSpPr txBox="1">
            <a:spLocks noGrp="1"/>
          </p:cNvSpPr>
          <p:nvPr>
            <p:ph type="title"/>
          </p:nvPr>
        </p:nvSpPr>
        <p:spPr>
          <a:xfrm>
            <a:off x="3606327" y="464941"/>
            <a:ext cx="1729105" cy="48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8" name="Google Shape;668;p42"/>
          <p:cNvSpPr/>
          <p:nvPr/>
        </p:nvSpPr>
        <p:spPr>
          <a:xfrm>
            <a:off x="1235888" y="2925093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2"/>
          <p:cNvSpPr/>
          <p:nvPr/>
        </p:nvSpPr>
        <p:spPr>
          <a:xfrm>
            <a:off x="3707765" y="2416661"/>
            <a:ext cx="251460" cy="245110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42"/>
          <p:cNvGrpSpPr/>
          <p:nvPr/>
        </p:nvGrpSpPr>
        <p:grpSpPr>
          <a:xfrm>
            <a:off x="5574837" y="4453657"/>
            <a:ext cx="687802" cy="578317"/>
            <a:chOff x="5574837" y="4453657"/>
            <a:chExt cx="687802" cy="578317"/>
          </a:xfrm>
        </p:grpSpPr>
        <p:sp>
          <p:nvSpPr>
            <p:cNvPr id="671" name="Google Shape;671;p42"/>
            <p:cNvSpPr/>
            <p:nvPr/>
          </p:nvSpPr>
          <p:spPr>
            <a:xfrm rot="6563838">
              <a:off x="5729605" y="4479925"/>
              <a:ext cx="427990" cy="52578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 rot="6563838">
              <a:off x="5597525" y="4781550"/>
              <a:ext cx="121285" cy="1339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3" name="Google Shape;673;p42"/>
          <p:cNvSpPr/>
          <p:nvPr/>
        </p:nvSpPr>
        <p:spPr>
          <a:xfrm rot="5399920">
            <a:off x="7835900" y="882650"/>
            <a:ext cx="506730" cy="68326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2"/>
          <p:cNvSpPr/>
          <p:nvPr/>
        </p:nvSpPr>
        <p:spPr>
          <a:xfrm>
            <a:off x="1702629" y="1330408"/>
            <a:ext cx="1435018" cy="1086253"/>
          </a:xfrm>
          <a:custGeom>
            <a:avLst/>
            <a:gdLst/>
            <a:ahLst/>
            <a:cxnLst/>
            <a:rect l="l" t="t" r="r" b="b"/>
            <a:pathLst>
              <a:path w="13931" h="9526" extrusionOk="0">
                <a:moveTo>
                  <a:pt x="6442" y="822"/>
                </a:moveTo>
                <a:cubicBezTo>
                  <a:pt x="6608" y="822"/>
                  <a:pt x="6763" y="930"/>
                  <a:pt x="6823" y="1096"/>
                </a:cubicBezTo>
                <a:lnTo>
                  <a:pt x="7382" y="2704"/>
                </a:lnTo>
                <a:lnTo>
                  <a:pt x="6394" y="3680"/>
                </a:lnTo>
                <a:cubicBezTo>
                  <a:pt x="6251" y="3835"/>
                  <a:pt x="6227" y="4073"/>
                  <a:pt x="6358" y="4239"/>
                </a:cubicBezTo>
                <a:cubicBezTo>
                  <a:pt x="6441" y="4341"/>
                  <a:pt x="6561" y="4392"/>
                  <a:pt x="6680" y="4392"/>
                </a:cubicBezTo>
                <a:cubicBezTo>
                  <a:pt x="6784" y="4392"/>
                  <a:pt x="6888" y="4353"/>
                  <a:pt x="6965" y="4275"/>
                </a:cubicBezTo>
                <a:lnTo>
                  <a:pt x="7858" y="3382"/>
                </a:lnTo>
                <a:cubicBezTo>
                  <a:pt x="8097" y="3585"/>
                  <a:pt x="8358" y="3763"/>
                  <a:pt x="8644" y="3918"/>
                </a:cubicBezTo>
                <a:lnTo>
                  <a:pt x="7775" y="4787"/>
                </a:lnTo>
                <a:cubicBezTo>
                  <a:pt x="7596" y="4954"/>
                  <a:pt x="7608" y="5240"/>
                  <a:pt x="7799" y="5394"/>
                </a:cubicBezTo>
                <a:cubicBezTo>
                  <a:pt x="7873" y="5453"/>
                  <a:pt x="7962" y="5480"/>
                  <a:pt x="8051" y="5480"/>
                </a:cubicBezTo>
                <a:cubicBezTo>
                  <a:pt x="8161" y="5480"/>
                  <a:pt x="8273" y="5438"/>
                  <a:pt x="8358" y="5359"/>
                </a:cubicBezTo>
                <a:lnTo>
                  <a:pt x="9466" y="4239"/>
                </a:lnTo>
                <a:cubicBezTo>
                  <a:pt x="9549" y="4275"/>
                  <a:pt x="9644" y="4287"/>
                  <a:pt x="9740" y="4311"/>
                </a:cubicBezTo>
                <a:cubicBezTo>
                  <a:pt x="9799" y="4323"/>
                  <a:pt x="9918" y="4347"/>
                  <a:pt x="10252" y="4370"/>
                </a:cubicBezTo>
                <a:cubicBezTo>
                  <a:pt x="11692" y="4478"/>
                  <a:pt x="12930" y="5656"/>
                  <a:pt x="13085" y="7085"/>
                </a:cubicBezTo>
                <a:lnTo>
                  <a:pt x="7763" y="7085"/>
                </a:lnTo>
                <a:lnTo>
                  <a:pt x="5287" y="6430"/>
                </a:lnTo>
                <a:cubicBezTo>
                  <a:pt x="4608" y="6252"/>
                  <a:pt x="3894" y="6156"/>
                  <a:pt x="3191" y="6156"/>
                </a:cubicBezTo>
                <a:lnTo>
                  <a:pt x="810" y="6156"/>
                </a:lnTo>
                <a:lnTo>
                  <a:pt x="810" y="2203"/>
                </a:lnTo>
                <a:lnTo>
                  <a:pt x="810" y="2180"/>
                </a:lnTo>
                <a:cubicBezTo>
                  <a:pt x="822" y="1942"/>
                  <a:pt x="965" y="1739"/>
                  <a:pt x="1191" y="1644"/>
                </a:cubicBezTo>
                <a:cubicBezTo>
                  <a:pt x="1273" y="1611"/>
                  <a:pt x="1356" y="1595"/>
                  <a:pt x="1437" y="1595"/>
                </a:cubicBezTo>
                <a:cubicBezTo>
                  <a:pt x="1594" y="1595"/>
                  <a:pt x="1744" y="1653"/>
                  <a:pt x="1870" y="1763"/>
                </a:cubicBezTo>
                <a:cubicBezTo>
                  <a:pt x="2786" y="2620"/>
                  <a:pt x="3977" y="3085"/>
                  <a:pt x="5227" y="3085"/>
                </a:cubicBezTo>
                <a:lnTo>
                  <a:pt x="5632" y="3085"/>
                </a:lnTo>
                <a:cubicBezTo>
                  <a:pt x="5858" y="3085"/>
                  <a:pt x="6037" y="2894"/>
                  <a:pt x="6037" y="2680"/>
                </a:cubicBezTo>
                <a:lnTo>
                  <a:pt x="6037" y="1072"/>
                </a:lnTo>
                <a:cubicBezTo>
                  <a:pt x="6037" y="930"/>
                  <a:pt x="6144" y="822"/>
                  <a:pt x="6275" y="822"/>
                </a:cubicBezTo>
                <a:close/>
                <a:moveTo>
                  <a:pt x="3179" y="6978"/>
                </a:moveTo>
                <a:cubicBezTo>
                  <a:pt x="3822" y="6978"/>
                  <a:pt x="4453" y="7049"/>
                  <a:pt x="5072" y="7216"/>
                </a:cubicBezTo>
                <a:lnTo>
                  <a:pt x="7620" y="7883"/>
                </a:lnTo>
                <a:cubicBezTo>
                  <a:pt x="7656" y="7895"/>
                  <a:pt x="7692" y="7895"/>
                  <a:pt x="7727" y="7895"/>
                </a:cubicBezTo>
                <a:lnTo>
                  <a:pt x="13109" y="7895"/>
                </a:lnTo>
                <a:lnTo>
                  <a:pt x="13109" y="8311"/>
                </a:lnTo>
                <a:cubicBezTo>
                  <a:pt x="13109" y="8526"/>
                  <a:pt x="12942" y="8704"/>
                  <a:pt x="12728" y="8716"/>
                </a:cubicBezTo>
                <a:lnTo>
                  <a:pt x="7525" y="8716"/>
                </a:lnTo>
                <a:lnTo>
                  <a:pt x="5132" y="8073"/>
                </a:lnTo>
                <a:cubicBezTo>
                  <a:pt x="5039" y="8049"/>
                  <a:pt x="4945" y="8037"/>
                  <a:pt x="4851" y="8037"/>
                </a:cubicBezTo>
                <a:cubicBezTo>
                  <a:pt x="4618" y="8037"/>
                  <a:pt x="4390" y="8111"/>
                  <a:pt x="4203" y="8264"/>
                </a:cubicBezTo>
                <a:cubicBezTo>
                  <a:pt x="4048" y="8371"/>
                  <a:pt x="3929" y="8526"/>
                  <a:pt x="3870" y="8716"/>
                </a:cubicBezTo>
                <a:lnTo>
                  <a:pt x="1203" y="8716"/>
                </a:lnTo>
                <a:cubicBezTo>
                  <a:pt x="989" y="8704"/>
                  <a:pt x="810" y="8311"/>
                  <a:pt x="810" y="8311"/>
                </a:cubicBezTo>
                <a:lnTo>
                  <a:pt x="810" y="6978"/>
                </a:lnTo>
                <a:close/>
                <a:moveTo>
                  <a:pt x="6275" y="1"/>
                </a:moveTo>
                <a:cubicBezTo>
                  <a:pt x="5691" y="1"/>
                  <a:pt x="5215" y="477"/>
                  <a:pt x="5215" y="1061"/>
                </a:cubicBezTo>
                <a:lnTo>
                  <a:pt x="5215" y="2275"/>
                </a:lnTo>
                <a:cubicBezTo>
                  <a:pt x="5215" y="2275"/>
                  <a:pt x="3179" y="1882"/>
                  <a:pt x="2417" y="1180"/>
                </a:cubicBezTo>
                <a:cubicBezTo>
                  <a:pt x="2135" y="912"/>
                  <a:pt x="1788" y="792"/>
                  <a:pt x="1447" y="792"/>
                </a:cubicBezTo>
                <a:cubicBezTo>
                  <a:pt x="724" y="792"/>
                  <a:pt x="25" y="1331"/>
                  <a:pt x="0" y="2156"/>
                </a:cubicBezTo>
                <a:cubicBezTo>
                  <a:pt x="0" y="2180"/>
                  <a:pt x="0" y="2192"/>
                  <a:pt x="0" y="2215"/>
                </a:cubicBezTo>
                <a:lnTo>
                  <a:pt x="0" y="8311"/>
                </a:lnTo>
                <a:cubicBezTo>
                  <a:pt x="0" y="8978"/>
                  <a:pt x="536" y="9514"/>
                  <a:pt x="1203" y="9526"/>
                </a:cubicBezTo>
                <a:lnTo>
                  <a:pt x="4191" y="9526"/>
                </a:lnTo>
                <a:cubicBezTo>
                  <a:pt x="4418" y="9514"/>
                  <a:pt x="4596" y="9335"/>
                  <a:pt x="4596" y="9109"/>
                </a:cubicBezTo>
                <a:cubicBezTo>
                  <a:pt x="4596" y="9002"/>
                  <a:pt x="4668" y="8931"/>
                  <a:pt x="4703" y="8907"/>
                </a:cubicBezTo>
                <a:cubicBezTo>
                  <a:pt x="4731" y="8879"/>
                  <a:pt x="4787" y="8851"/>
                  <a:pt x="4861" y="8851"/>
                </a:cubicBezTo>
                <a:cubicBezTo>
                  <a:pt x="4882" y="8851"/>
                  <a:pt x="4905" y="8854"/>
                  <a:pt x="4929" y="8859"/>
                </a:cubicBezTo>
                <a:lnTo>
                  <a:pt x="7358" y="9502"/>
                </a:lnTo>
                <a:cubicBezTo>
                  <a:pt x="7394" y="9514"/>
                  <a:pt x="7466" y="9526"/>
                  <a:pt x="7466" y="9526"/>
                </a:cubicBezTo>
                <a:lnTo>
                  <a:pt x="12716" y="9526"/>
                </a:lnTo>
                <a:cubicBezTo>
                  <a:pt x="13383" y="9526"/>
                  <a:pt x="13931" y="8990"/>
                  <a:pt x="13931" y="8323"/>
                </a:cubicBezTo>
                <a:lnTo>
                  <a:pt x="13931" y="7502"/>
                </a:lnTo>
                <a:cubicBezTo>
                  <a:pt x="13931" y="6514"/>
                  <a:pt x="13562" y="5561"/>
                  <a:pt x="12895" y="4835"/>
                </a:cubicBezTo>
                <a:cubicBezTo>
                  <a:pt x="12216" y="4108"/>
                  <a:pt x="11311" y="3656"/>
                  <a:pt x="10323" y="3573"/>
                </a:cubicBezTo>
                <a:cubicBezTo>
                  <a:pt x="10025" y="3537"/>
                  <a:pt x="9930" y="3525"/>
                  <a:pt x="9894" y="3513"/>
                </a:cubicBezTo>
                <a:cubicBezTo>
                  <a:pt x="9251" y="3382"/>
                  <a:pt x="8668" y="3061"/>
                  <a:pt x="8204" y="2596"/>
                </a:cubicBezTo>
                <a:lnTo>
                  <a:pt x="7585" y="822"/>
                </a:lnTo>
                <a:cubicBezTo>
                  <a:pt x="7418" y="334"/>
                  <a:pt x="6954" y="1"/>
                  <a:pt x="64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2"/>
          <p:cNvSpPr/>
          <p:nvPr/>
        </p:nvSpPr>
        <p:spPr>
          <a:xfrm>
            <a:off x="1906576" y="3272118"/>
            <a:ext cx="1027124" cy="1181538"/>
          </a:xfrm>
          <a:custGeom>
            <a:avLst/>
            <a:gdLst/>
            <a:ahLst/>
            <a:cxnLst/>
            <a:rect l="l" t="t" r="r" b="b"/>
            <a:pathLst>
              <a:path w="6740" h="13943" extrusionOk="0">
                <a:moveTo>
                  <a:pt x="4155" y="822"/>
                </a:moveTo>
                <a:cubicBezTo>
                  <a:pt x="4298" y="822"/>
                  <a:pt x="4417" y="941"/>
                  <a:pt x="4417" y="1084"/>
                </a:cubicBezTo>
                <a:lnTo>
                  <a:pt x="4417" y="2512"/>
                </a:lnTo>
                <a:lnTo>
                  <a:pt x="2322" y="2512"/>
                </a:lnTo>
                <a:lnTo>
                  <a:pt x="2322" y="1096"/>
                </a:lnTo>
                <a:cubicBezTo>
                  <a:pt x="2322" y="941"/>
                  <a:pt x="2441" y="822"/>
                  <a:pt x="2584" y="822"/>
                </a:cubicBezTo>
                <a:close/>
                <a:moveTo>
                  <a:pt x="4846" y="3322"/>
                </a:moveTo>
                <a:cubicBezTo>
                  <a:pt x="5037" y="3322"/>
                  <a:pt x="5215" y="3382"/>
                  <a:pt x="5370" y="3489"/>
                </a:cubicBezTo>
                <a:cubicBezTo>
                  <a:pt x="5632" y="3667"/>
                  <a:pt x="5775" y="3977"/>
                  <a:pt x="5751" y="4310"/>
                </a:cubicBezTo>
                <a:lnTo>
                  <a:pt x="977" y="4310"/>
                </a:lnTo>
                <a:cubicBezTo>
                  <a:pt x="941" y="3977"/>
                  <a:pt x="1084" y="3667"/>
                  <a:pt x="1346" y="3489"/>
                </a:cubicBezTo>
                <a:cubicBezTo>
                  <a:pt x="1500" y="3382"/>
                  <a:pt x="1691" y="3322"/>
                  <a:pt x="1869" y="3322"/>
                </a:cubicBezTo>
                <a:close/>
                <a:moveTo>
                  <a:pt x="5608" y="5120"/>
                </a:moveTo>
                <a:cubicBezTo>
                  <a:pt x="5310" y="6394"/>
                  <a:pt x="5203" y="7692"/>
                  <a:pt x="5275" y="8989"/>
                </a:cubicBezTo>
                <a:lnTo>
                  <a:pt x="1453" y="8989"/>
                </a:lnTo>
                <a:cubicBezTo>
                  <a:pt x="1524" y="7692"/>
                  <a:pt x="1417" y="6394"/>
                  <a:pt x="1119" y="5120"/>
                </a:cubicBezTo>
                <a:close/>
                <a:moveTo>
                  <a:pt x="5334" y="9799"/>
                </a:moveTo>
                <a:cubicBezTo>
                  <a:pt x="5358" y="9990"/>
                  <a:pt x="5382" y="10168"/>
                  <a:pt x="5406" y="10347"/>
                </a:cubicBezTo>
                <a:lnTo>
                  <a:pt x="5810" y="12883"/>
                </a:lnTo>
                <a:cubicBezTo>
                  <a:pt x="5799" y="13014"/>
                  <a:pt x="5679" y="13121"/>
                  <a:pt x="5537" y="13121"/>
                </a:cubicBezTo>
                <a:lnTo>
                  <a:pt x="1179" y="13121"/>
                </a:lnTo>
                <a:cubicBezTo>
                  <a:pt x="1036" y="13121"/>
                  <a:pt x="929" y="13014"/>
                  <a:pt x="917" y="12883"/>
                </a:cubicBezTo>
                <a:lnTo>
                  <a:pt x="1310" y="10347"/>
                </a:lnTo>
                <a:cubicBezTo>
                  <a:pt x="1334" y="10168"/>
                  <a:pt x="1369" y="9990"/>
                  <a:pt x="1381" y="9799"/>
                </a:cubicBezTo>
                <a:close/>
                <a:moveTo>
                  <a:pt x="2584" y="0"/>
                </a:moveTo>
                <a:cubicBezTo>
                  <a:pt x="1989" y="0"/>
                  <a:pt x="1512" y="488"/>
                  <a:pt x="1512" y="1084"/>
                </a:cubicBezTo>
                <a:lnTo>
                  <a:pt x="1512" y="2524"/>
                </a:lnTo>
                <a:cubicBezTo>
                  <a:pt x="1286" y="2572"/>
                  <a:pt x="1060" y="2667"/>
                  <a:pt x="869" y="2798"/>
                </a:cubicBezTo>
                <a:cubicBezTo>
                  <a:pt x="286" y="3191"/>
                  <a:pt x="0" y="3929"/>
                  <a:pt x="167" y="4632"/>
                </a:cubicBezTo>
                <a:lnTo>
                  <a:pt x="310" y="5215"/>
                </a:lnTo>
                <a:cubicBezTo>
                  <a:pt x="703" y="6858"/>
                  <a:pt x="774" y="8537"/>
                  <a:pt x="500" y="10216"/>
                </a:cubicBezTo>
                <a:lnTo>
                  <a:pt x="95" y="12787"/>
                </a:lnTo>
                <a:cubicBezTo>
                  <a:pt x="48" y="13407"/>
                  <a:pt x="560" y="13942"/>
                  <a:pt x="1179" y="13942"/>
                </a:cubicBezTo>
                <a:lnTo>
                  <a:pt x="5560" y="13942"/>
                </a:lnTo>
                <a:cubicBezTo>
                  <a:pt x="6180" y="13942"/>
                  <a:pt x="6692" y="13407"/>
                  <a:pt x="6644" y="12787"/>
                </a:cubicBezTo>
                <a:lnTo>
                  <a:pt x="6239" y="10216"/>
                </a:lnTo>
                <a:cubicBezTo>
                  <a:pt x="5977" y="8537"/>
                  <a:pt x="6037" y="6858"/>
                  <a:pt x="6430" y="5215"/>
                </a:cubicBezTo>
                <a:lnTo>
                  <a:pt x="6572" y="4632"/>
                </a:lnTo>
                <a:cubicBezTo>
                  <a:pt x="6739" y="3929"/>
                  <a:pt x="6453" y="3191"/>
                  <a:pt x="5870" y="2798"/>
                </a:cubicBezTo>
                <a:cubicBezTo>
                  <a:pt x="5679" y="2667"/>
                  <a:pt x="5465" y="2572"/>
                  <a:pt x="5239" y="2524"/>
                </a:cubicBezTo>
                <a:lnTo>
                  <a:pt x="5239" y="1084"/>
                </a:lnTo>
                <a:cubicBezTo>
                  <a:pt x="5239" y="488"/>
                  <a:pt x="4751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2"/>
          <p:cNvSpPr txBox="1"/>
          <p:nvPr/>
        </p:nvSpPr>
        <p:spPr>
          <a:xfrm>
            <a:off x="3191435" y="1359427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만보기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2"/>
          <p:cNvSpPr txBox="1"/>
          <p:nvPr/>
        </p:nvSpPr>
        <p:spPr>
          <a:xfrm>
            <a:off x="3191435" y="1980377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하루 간의 자신의 걸음 측정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2"/>
          <p:cNvSpPr txBox="1"/>
          <p:nvPr/>
        </p:nvSpPr>
        <p:spPr>
          <a:xfrm>
            <a:off x="3191435" y="2312680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 / 10000으로 진척도 확인)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 txBox="1"/>
          <p:nvPr/>
        </p:nvSpPr>
        <p:spPr>
          <a:xfrm>
            <a:off x="3191435" y="3116250"/>
            <a:ext cx="5823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물 섭취량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2"/>
          <p:cNvSpPr txBox="1"/>
          <p:nvPr/>
        </p:nvSpPr>
        <p:spPr>
          <a:xfrm>
            <a:off x="3191435" y="3574118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하루 간의 물 섭취량 확인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2"/>
          <p:cNvSpPr txBox="1"/>
          <p:nvPr/>
        </p:nvSpPr>
        <p:spPr>
          <a:xfrm>
            <a:off x="3191435" y="3906421"/>
            <a:ext cx="58237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(성인 기준 2L, 한 잔당 200ml 10잔 권장)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1559005" y="926365"/>
            <a:ext cx="58237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4A9EBE"/>
                </a:solidFill>
                <a:latin typeface="Arial"/>
                <a:ea typeface="Arial"/>
                <a:cs typeface="Arial"/>
                <a:sym typeface="Arial"/>
              </a:rPr>
              <a:t>사용자가 만족을 느낄 수 있는 추가 서비스</a:t>
            </a:r>
            <a:endParaRPr sz="1000" b="0" i="0" u="none" strike="noStrike" cap="none">
              <a:solidFill>
                <a:srgbClr val="4A9EB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3"/>
          <p:cNvGrpSpPr/>
          <p:nvPr/>
        </p:nvGrpSpPr>
        <p:grpSpPr>
          <a:xfrm>
            <a:off x="3930896" y="4337504"/>
            <a:ext cx="754047" cy="614219"/>
            <a:chOff x="15719446" y="346154"/>
            <a:chExt cx="754047" cy="614219"/>
          </a:xfrm>
        </p:grpSpPr>
        <p:sp>
          <p:nvSpPr>
            <p:cNvPr id="691" name="Google Shape;691;p43"/>
            <p:cNvSpPr/>
            <p:nvPr/>
          </p:nvSpPr>
          <p:spPr>
            <a:xfrm rot="6146754">
              <a:off x="15875805" y="349115"/>
              <a:ext cx="494747" cy="60829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3"/>
            <p:cNvSpPr/>
            <p:nvPr/>
          </p:nvSpPr>
          <p:spPr>
            <a:xfrm rot="6146754">
              <a:off x="15739989" y="737104"/>
              <a:ext cx="140064" cy="154598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43"/>
          <p:cNvSpPr/>
          <p:nvPr/>
        </p:nvSpPr>
        <p:spPr>
          <a:xfrm rot="-1464975">
            <a:off x="7858181" y="2092184"/>
            <a:ext cx="745582" cy="770732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3"/>
          <p:cNvSpPr/>
          <p:nvPr/>
        </p:nvSpPr>
        <p:spPr>
          <a:xfrm rot="8279735">
            <a:off x="4205661" y="1178170"/>
            <a:ext cx="732659" cy="757373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3"/>
          <p:cNvSpPr/>
          <p:nvPr/>
        </p:nvSpPr>
        <p:spPr>
          <a:xfrm rot="1726509">
            <a:off x="7377906" y="4775260"/>
            <a:ext cx="745588" cy="770738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3"/>
          <p:cNvSpPr/>
          <p:nvPr/>
        </p:nvSpPr>
        <p:spPr>
          <a:xfrm rot="-1507065">
            <a:off x="440157" y="2978881"/>
            <a:ext cx="745583" cy="770734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3"/>
          <p:cNvSpPr txBox="1">
            <a:spLocks noGrp="1"/>
          </p:cNvSpPr>
          <p:nvPr>
            <p:ph type="title"/>
          </p:nvPr>
        </p:nvSpPr>
        <p:spPr>
          <a:xfrm>
            <a:off x="3707390" y="295555"/>
            <a:ext cx="1729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06" name="Google Shape;706;p43"/>
          <p:cNvCxnSpPr>
            <a:stCxn id="698" idx="2"/>
            <a:endCxn id="704" idx="0"/>
          </p:cNvCxnSpPr>
          <p:nvPr/>
        </p:nvCxnSpPr>
        <p:spPr>
          <a:xfrm>
            <a:off x="4610125" y="1302475"/>
            <a:ext cx="0" cy="1731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" name="그룹 1"/>
          <p:cNvGrpSpPr/>
          <p:nvPr/>
        </p:nvGrpSpPr>
        <p:grpSpPr>
          <a:xfrm>
            <a:off x="154550" y="814075"/>
            <a:ext cx="8387800" cy="4207600"/>
            <a:chOff x="154550" y="814075"/>
            <a:chExt cx="8387800" cy="4207600"/>
          </a:xfrm>
        </p:grpSpPr>
        <p:cxnSp>
          <p:nvCxnSpPr>
            <p:cNvPr id="687" name="Google Shape;687;p43"/>
            <p:cNvCxnSpPr>
              <a:stCxn id="688" idx="2"/>
              <a:endCxn id="689" idx="0"/>
            </p:cNvCxnSpPr>
            <p:nvPr/>
          </p:nvCxnSpPr>
          <p:spPr>
            <a:xfrm flipH="1">
              <a:off x="3703950" y="2804925"/>
              <a:ext cx="176400" cy="16029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98" name="Google Shape;698;p43"/>
            <p:cNvSpPr/>
            <p:nvPr/>
          </p:nvSpPr>
          <p:spPr>
            <a:xfrm>
              <a:off x="3783625" y="814075"/>
              <a:ext cx="16530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확찐자 길들이기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198485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368100" y="2316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4751350" y="2316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613460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공지사항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60160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프로필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7517850" y="232387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FAQ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97875" y="1475513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6465050" y="1475525"/>
              <a:ext cx="10245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43"/>
            <p:cNvCxnSpPr>
              <a:stCxn id="704" idx="3"/>
              <a:endCxn id="705" idx="1"/>
            </p:cNvCxnSpPr>
            <p:nvPr/>
          </p:nvCxnSpPr>
          <p:spPr>
            <a:xfrm>
              <a:off x="5122375" y="1719713"/>
              <a:ext cx="1342800" cy="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8" name="Google Shape;708;p43"/>
            <p:cNvCxnSpPr>
              <a:stCxn id="704" idx="2"/>
              <a:endCxn id="702" idx="0"/>
            </p:cNvCxnSpPr>
            <p:nvPr/>
          </p:nvCxnSpPr>
          <p:spPr>
            <a:xfrm flipH="1">
              <a:off x="1113925" y="1963913"/>
              <a:ext cx="34962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9" name="Google Shape;709;p43"/>
            <p:cNvCxnSpPr>
              <a:stCxn id="704" idx="2"/>
              <a:endCxn id="699" idx="0"/>
            </p:cNvCxnSpPr>
            <p:nvPr/>
          </p:nvCxnSpPr>
          <p:spPr>
            <a:xfrm flipH="1">
              <a:off x="2497225" y="1963913"/>
              <a:ext cx="21129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0" name="Google Shape;710;p43"/>
            <p:cNvCxnSpPr>
              <a:stCxn id="704" idx="2"/>
              <a:endCxn id="688" idx="0"/>
            </p:cNvCxnSpPr>
            <p:nvPr/>
          </p:nvCxnSpPr>
          <p:spPr>
            <a:xfrm flipH="1">
              <a:off x="3880225" y="1963913"/>
              <a:ext cx="729900" cy="3525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1" name="Google Shape;711;p43"/>
            <p:cNvCxnSpPr>
              <a:stCxn id="704" idx="2"/>
              <a:endCxn id="700" idx="0"/>
            </p:cNvCxnSpPr>
            <p:nvPr/>
          </p:nvCxnSpPr>
          <p:spPr>
            <a:xfrm>
              <a:off x="4610125" y="1963913"/>
              <a:ext cx="653400" cy="3525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2" name="Google Shape;712;p43"/>
            <p:cNvCxnSpPr>
              <a:stCxn id="704" idx="2"/>
              <a:endCxn id="701" idx="0"/>
            </p:cNvCxnSpPr>
            <p:nvPr/>
          </p:nvCxnSpPr>
          <p:spPr>
            <a:xfrm>
              <a:off x="4610125" y="1963913"/>
              <a:ext cx="20367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3" name="Google Shape;713;p43"/>
            <p:cNvCxnSpPr>
              <a:stCxn id="704" idx="2"/>
              <a:endCxn id="703" idx="0"/>
            </p:cNvCxnSpPr>
            <p:nvPr/>
          </p:nvCxnSpPr>
          <p:spPr>
            <a:xfrm>
              <a:off x="4610125" y="1963913"/>
              <a:ext cx="3420000" cy="36000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714" name="Google Shape;714;p43"/>
            <p:cNvSpPr/>
            <p:nvPr/>
          </p:nvSpPr>
          <p:spPr>
            <a:xfrm>
              <a:off x="1545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정보 수정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8835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탈퇴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1958675" y="4407763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날짜별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245205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변경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3171525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3891000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식단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변경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377175" y="4407763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날짜별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4786675" y="30939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 중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541775" y="30918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 종료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4468975" y="45332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849200" y="45332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6646825" y="3483653"/>
              <a:ext cx="1321800" cy="6141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열람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43"/>
            <p:cNvCxnSpPr>
              <a:stCxn id="702" idx="2"/>
              <a:endCxn id="714" idx="0"/>
            </p:cNvCxnSpPr>
            <p:nvPr/>
          </p:nvCxnSpPr>
          <p:spPr>
            <a:xfrm flipH="1">
              <a:off x="481150" y="2812275"/>
              <a:ext cx="632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6" name="Google Shape;726;p43"/>
            <p:cNvCxnSpPr>
              <a:stCxn id="702" idx="2"/>
              <a:endCxn id="715" idx="0"/>
            </p:cNvCxnSpPr>
            <p:nvPr/>
          </p:nvCxnSpPr>
          <p:spPr>
            <a:xfrm>
              <a:off x="1113850" y="2812275"/>
              <a:ext cx="963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7" name="Google Shape;727;p43"/>
            <p:cNvCxnSpPr>
              <a:stCxn id="699" idx="2"/>
              <a:endCxn id="716" idx="0"/>
            </p:cNvCxnSpPr>
            <p:nvPr/>
          </p:nvCxnSpPr>
          <p:spPr>
            <a:xfrm flipH="1">
              <a:off x="2285300" y="2812275"/>
              <a:ext cx="211800" cy="1595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28" name="Google Shape;728;p43"/>
            <p:cNvCxnSpPr>
              <a:stCxn id="699" idx="2"/>
              <a:endCxn id="729" idx="0"/>
            </p:cNvCxnSpPr>
            <p:nvPr/>
          </p:nvCxnSpPr>
          <p:spPr>
            <a:xfrm flipH="1">
              <a:off x="2059400" y="2812275"/>
              <a:ext cx="437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0" name="Google Shape;730;p43"/>
            <p:cNvCxnSpPr>
              <a:stCxn id="699" idx="2"/>
              <a:endCxn id="717" idx="0"/>
            </p:cNvCxnSpPr>
            <p:nvPr/>
          </p:nvCxnSpPr>
          <p:spPr>
            <a:xfrm>
              <a:off x="2497100" y="2812275"/>
              <a:ext cx="281700" cy="746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1" name="Google Shape;731;p43"/>
            <p:cNvCxnSpPr>
              <a:stCxn id="688" idx="2"/>
              <a:endCxn id="718" idx="0"/>
            </p:cNvCxnSpPr>
            <p:nvPr/>
          </p:nvCxnSpPr>
          <p:spPr>
            <a:xfrm flipH="1">
              <a:off x="3498150" y="2804925"/>
              <a:ext cx="382200" cy="753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2" name="Google Shape;732;p43"/>
            <p:cNvCxnSpPr>
              <a:stCxn id="688" idx="2"/>
              <a:endCxn id="719" idx="0"/>
            </p:cNvCxnSpPr>
            <p:nvPr/>
          </p:nvCxnSpPr>
          <p:spPr>
            <a:xfrm>
              <a:off x="3880350" y="2804925"/>
              <a:ext cx="337200" cy="753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3" name="Google Shape;733;p43"/>
            <p:cNvCxnSpPr>
              <a:stCxn id="700" idx="2"/>
              <a:endCxn id="720" idx="0"/>
            </p:cNvCxnSpPr>
            <p:nvPr/>
          </p:nvCxnSpPr>
          <p:spPr>
            <a:xfrm flipH="1">
              <a:off x="5113300" y="2804925"/>
              <a:ext cx="150300" cy="2892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4" name="Google Shape;734;p43"/>
            <p:cNvCxnSpPr>
              <a:stCxn id="700" idx="2"/>
              <a:endCxn id="721" idx="0"/>
            </p:cNvCxnSpPr>
            <p:nvPr/>
          </p:nvCxnSpPr>
          <p:spPr>
            <a:xfrm>
              <a:off x="5263600" y="2804925"/>
              <a:ext cx="604800" cy="2871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5" name="Google Shape;735;p43"/>
            <p:cNvCxnSpPr>
              <a:stCxn id="720" idx="2"/>
              <a:endCxn id="722" idx="0"/>
            </p:cNvCxnSpPr>
            <p:nvPr/>
          </p:nvCxnSpPr>
          <p:spPr>
            <a:xfrm flipH="1">
              <a:off x="4795675" y="3582375"/>
              <a:ext cx="317700" cy="9510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6" name="Google Shape;736;p43"/>
            <p:cNvCxnSpPr>
              <a:stCxn id="720" idx="2"/>
              <a:endCxn id="723" idx="0"/>
            </p:cNvCxnSpPr>
            <p:nvPr/>
          </p:nvCxnSpPr>
          <p:spPr>
            <a:xfrm>
              <a:off x="5113375" y="3582375"/>
              <a:ext cx="1062600" cy="9510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7" name="Google Shape;737;p43"/>
            <p:cNvCxnSpPr>
              <a:stCxn id="721" idx="2"/>
              <a:endCxn id="723" idx="0"/>
            </p:cNvCxnSpPr>
            <p:nvPr/>
          </p:nvCxnSpPr>
          <p:spPr>
            <a:xfrm>
              <a:off x="5868475" y="3580275"/>
              <a:ext cx="307500" cy="9531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38" name="Google Shape;738;p43"/>
            <p:cNvCxnSpPr>
              <a:stCxn id="720" idx="2"/>
              <a:endCxn id="739" idx="0"/>
            </p:cNvCxnSpPr>
            <p:nvPr/>
          </p:nvCxnSpPr>
          <p:spPr>
            <a:xfrm>
              <a:off x="5113375" y="3582375"/>
              <a:ext cx="0" cy="2892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0" name="Google Shape;740;p43"/>
            <p:cNvCxnSpPr>
              <a:stCxn id="720" idx="2"/>
              <a:endCxn id="741" idx="0"/>
            </p:cNvCxnSpPr>
            <p:nvPr/>
          </p:nvCxnSpPr>
          <p:spPr>
            <a:xfrm>
              <a:off x="5113375" y="3582375"/>
              <a:ext cx="755100" cy="2775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2" name="Google Shape;742;p43"/>
            <p:cNvCxnSpPr>
              <a:stCxn id="721" idx="2"/>
              <a:endCxn id="741" idx="0"/>
            </p:cNvCxnSpPr>
            <p:nvPr/>
          </p:nvCxnSpPr>
          <p:spPr>
            <a:xfrm>
              <a:off x="5868475" y="3580275"/>
              <a:ext cx="0" cy="2796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3" name="Google Shape;743;p43"/>
            <p:cNvCxnSpPr>
              <a:stCxn id="701" idx="2"/>
              <a:endCxn id="724" idx="0"/>
            </p:cNvCxnSpPr>
            <p:nvPr/>
          </p:nvCxnSpPr>
          <p:spPr>
            <a:xfrm>
              <a:off x="6646850" y="2812275"/>
              <a:ext cx="660900" cy="671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44" name="Google Shape;744;p43"/>
            <p:cNvCxnSpPr>
              <a:stCxn id="703" idx="2"/>
              <a:endCxn id="724" idx="0"/>
            </p:cNvCxnSpPr>
            <p:nvPr/>
          </p:nvCxnSpPr>
          <p:spPr>
            <a:xfrm flipH="1">
              <a:off x="7307700" y="2812275"/>
              <a:ext cx="722400" cy="671400"/>
            </a:xfrm>
            <a:prstGeom prst="straightConnector1">
              <a:avLst/>
            </a:prstGeom>
            <a:noFill/>
            <a:ln w="9525" cap="flat" cmpd="sng">
              <a:solidFill>
                <a:srgbClr val="8E7CC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739" name="Google Shape;739;p43"/>
            <p:cNvSpPr/>
            <p:nvPr/>
          </p:nvSpPr>
          <p:spPr>
            <a:xfrm>
              <a:off x="4786663" y="38714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541800" y="385987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도전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상세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1732563" y="3558625"/>
              <a:ext cx="653400" cy="488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기록</a:t>
              </a:r>
              <a:endPara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4"/>
          <p:cNvSpPr txBox="1">
            <a:spLocks noGrp="1"/>
          </p:cNvSpPr>
          <p:nvPr>
            <p:ph type="title"/>
          </p:nvPr>
        </p:nvSpPr>
        <p:spPr>
          <a:xfrm>
            <a:off x="3045871" y="475317"/>
            <a:ext cx="2969784" cy="9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설계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2873935" y="2445423"/>
            <a:ext cx="518273" cy="256219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6015655" y="1667120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2" name="Google Shape;752;p44"/>
          <p:cNvGrpSpPr/>
          <p:nvPr/>
        </p:nvGrpSpPr>
        <p:grpSpPr>
          <a:xfrm>
            <a:off x="966752" y="1211359"/>
            <a:ext cx="687800" cy="578323"/>
            <a:chOff x="5574840" y="4453647"/>
            <a:chExt cx="687800" cy="578323"/>
          </a:xfrm>
        </p:grpSpPr>
        <p:sp>
          <p:nvSpPr>
            <p:cNvPr id="753" name="Google Shape;753;p44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4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44"/>
          <p:cNvSpPr/>
          <p:nvPr/>
        </p:nvSpPr>
        <p:spPr>
          <a:xfrm rot="5399920">
            <a:off x="7952442" y="2103794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p44"/>
          <p:cNvGrpSpPr/>
          <p:nvPr/>
        </p:nvGrpSpPr>
        <p:grpSpPr>
          <a:xfrm>
            <a:off x="3852361" y="1725810"/>
            <a:ext cx="1356808" cy="877217"/>
            <a:chOff x="-27728850" y="2382950"/>
            <a:chExt cx="297750" cy="193000"/>
          </a:xfrm>
        </p:grpSpPr>
        <p:sp>
          <p:nvSpPr>
            <p:cNvPr id="757" name="Google Shape;757;p44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1F4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44"/>
          <p:cNvGrpSpPr/>
          <p:nvPr/>
        </p:nvGrpSpPr>
        <p:grpSpPr>
          <a:xfrm>
            <a:off x="1012516" y="3237273"/>
            <a:ext cx="7036493" cy="1397789"/>
            <a:chOff x="1016466" y="3237658"/>
            <a:chExt cx="7036493" cy="1397789"/>
          </a:xfrm>
        </p:grpSpPr>
        <p:sp>
          <p:nvSpPr>
            <p:cNvPr id="761" name="Google Shape;761;p44"/>
            <p:cNvSpPr txBox="1"/>
            <p:nvPr/>
          </p:nvSpPr>
          <p:spPr>
            <a:xfrm>
              <a:off x="1016466" y="3237658"/>
              <a:ext cx="3044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사용자 시각적 피로도 고려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4"/>
            <p:cNvSpPr txBox="1"/>
            <p:nvPr/>
          </p:nvSpPr>
          <p:spPr>
            <a:xfrm>
              <a:off x="5008805" y="3253046"/>
              <a:ext cx="3040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직관적 UI 구성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4"/>
            <p:cNvSpPr txBox="1"/>
            <p:nvPr/>
          </p:nvSpPr>
          <p:spPr>
            <a:xfrm>
              <a:off x="1016466" y="4112227"/>
              <a:ext cx="30441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원색을 지양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파스텔 톤 색상 선택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2462343" y="3648127"/>
              <a:ext cx="152400" cy="31718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6452986" y="3693320"/>
              <a:ext cx="152400" cy="31718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25400" cap="flat" cmpd="sng">
              <a:solidFill>
                <a:srgbClr val="3E90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4"/>
            <p:cNvSpPr txBox="1"/>
            <p:nvPr/>
          </p:nvSpPr>
          <p:spPr>
            <a:xfrm>
              <a:off x="5008805" y="4112227"/>
              <a:ext cx="304415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사용자 연령층 고려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직관적 문구 사용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 앱 - </a:t>
            </a:r>
            <a:r>
              <a:rPr lang="en" sz="2400" b="0" i="0">
                <a:solidFill>
                  <a:srgbClr val="21212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Fitbit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2" name="Google Shape;772;p45"/>
          <p:cNvSpPr/>
          <p:nvPr/>
        </p:nvSpPr>
        <p:spPr>
          <a:xfrm rot="-3998309">
            <a:off x="1066165" y="4211320"/>
            <a:ext cx="777875" cy="104965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45"/>
          <p:cNvGrpSpPr/>
          <p:nvPr/>
        </p:nvGrpSpPr>
        <p:grpSpPr>
          <a:xfrm>
            <a:off x="7710930" y="820052"/>
            <a:ext cx="748076" cy="596087"/>
            <a:chOff x="7710930" y="820052"/>
            <a:chExt cx="748076" cy="596087"/>
          </a:xfrm>
        </p:grpSpPr>
        <p:sp>
          <p:nvSpPr>
            <p:cNvPr id="774" name="Google Shape;774;p45"/>
            <p:cNvSpPr/>
            <p:nvPr/>
          </p:nvSpPr>
          <p:spPr>
            <a:xfrm rot="-5631375" flipH="1">
              <a:off x="7790180" y="779780"/>
              <a:ext cx="537845" cy="66167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 rot="-5631375" flipH="1">
              <a:off x="8293735" y="1250315"/>
              <a:ext cx="152400" cy="16827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22275" y="948690"/>
            <a:ext cx="8300085" cy="3243580"/>
            <a:chOff x="422275" y="948690"/>
            <a:chExt cx="8300085" cy="3243580"/>
          </a:xfrm>
        </p:grpSpPr>
        <p:pic>
          <p:nvPicPr>
            <p:cNvPr id="777" name="Google Shape;777;p45" descr="C:/Users/user/AppData/Roaming/PolarisOffice/ETemp/4536_11460776/fImage44452120182115.jpeg"/>
            <p:cNvPicPr preferRelativeResize="0"/>
            <p:nvPr/>
          </p:nvPicPr>
          <p:blipFill rotWithShape="1">
            <a:blip r:embed="rId3">
              <a:alphaModFix/>
            </a:blip>
            <a:srcRect t="771" b="809"/>
            <a:stretch/>
          </p:blipFill>
          <p:spPr>
            <a:xfrm>
              <a:off x="4724400" y="955040"/>
              <a:ext cx="1840230" cy="3237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45" descr="C:/Users/user/AppData/Roaming/PolarisOffice/ETemp/4536_11460776/fImage41970120191739.jpeg"/>
            <p:cNvPicPr preferRelativeResize="0"/>
            <p:nvPr/>
          </p:nvPicPr>
          <p:blipFill rotWithShape="1">
            <a:blip r:embed="rId4">
              <a:alphaModFix/>
            </a:blip>
            <a:srcRect t="773" b="1182"/>
            <a:stretch/>
          </p:blipFill>
          <p:spPr>
            <a:xfrm>
              <a:off x="2573655" y="948690"/>
              <a:ext cx="1833245" cy="3211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45" descr="C:/Users/user/AppData/Roaming/PolarisOffice/ETemp/4536_11460776/fImage55743120201165.jpeg"/>
            <p:cNvPicPr preferRelativeResize="0"/>
            <p:nvPr/>
          </p:nvPicPr>
          <p:blipFill rotWithShape="1">
            <a:blip r:embed="rId5">
              <a:alphaModFix/>
            </a:blip>
            <a:srcRect t="773" b="791"/>
            <a:stretch/>
          </p:blipFill>
          <p:spPr>
            <a:xfrm>
              <a:off x="6882130" y="955040"/>
              <a:ext cx="1840230" cy="3230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45" descr="C:/Users/user/AppData/Roaming/PolarisOffice/ETemp/4536_11460776/fImage47965120217685.jpeg"/>
            <p:cNvPicPr preferRelativeResize="0"/>
            <p:nvPr/>
          </p:nvPicPr>
          <p:blipFill rotWithShape="1">
            <a:blip r:embed="rId6">
              <a:alphaModFix/>
            </a:blip>
            <a:srcRect t="794" b="677"/>
            <a:stretch/>
          </p:blipFill>
          <p:spPr>
            <a:xfrm>
              <a:off x="422275" y="955040"/>
              <a:ext cx="1835785" cy="32308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전략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86" name="Google Shape;786;p46"/>
          <p:cNvGrpSpPr/>
          <p:nvPr/>
        </p:nvGrpSpPr>
        <p:grpSpPr>
          <a:xfrm>
            <a:off x="7146948" y="594236"/>
            <a:ext cx="749891" cy="751606"/>
            <a:chOff x="7146948" y="594236"/>
            <a:chExt cx="749891" cy="751606"/>
          </a:xfrm>
        </p:grpSpPr>
        <p:sp>
          <p:nvSpPr>
            <p:cNvPr id="787" name="Google Shape;787;p46"/>
            <p:cNvSpPr/>
            <p:nvPr/>
          </p:nvSpPr>
          <p:spPr>
            <a:xfrm rot="4001781">
              <a:off x="7275830" y="637540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6"/>
            <p:cNvSpPr/>
            <p:nvPr/>
          </p:nvSpPr>
          <p:spPr>
            <a:xfrm rot="4001781">
              <a:off x="7292975" y="117475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p46"/>
          <p:cNvSpPr/>
          <p:nvPr/>
        </p:nvSpPr>
        <p:spPr>
          <a:xfrm rot="-7779113">
            <a:off x="1662430" y="610235"/>
            <a:ext cx="434340" cy="53403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0" name="Google Shape;790;p46"/>
          <p:cNvGrpSpPr/>
          <p:nvPr/>
        </p:nvGrpSpPr>
        <p:grpSpPr>
          <a:xfrm>
            <a:off x="1325245" y="1593850"/>
            <a:ext cx="6485890" cy="1064260"/>
            <a:chOff x="1325245" y="1593850"/>
            <a:chExt cx="6485890" cy="1064260"/>
          </a:xfrm>
        </p:grpSpPr>
        <p:sp>
          <p:nvSpPr>
            <p:cNvPr id="791" name="Google Shape;791;p46"/>
            <p:cNvSpPr/>
            <p:nvPr/>
          </p:nvSpPr>
          <p:spPr>
            <a:xfrm>
              <a:off x="1325245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저체중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확찌자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2637790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정상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안찐자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3950970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과체중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좀찐자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570345" y="1593850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고도비만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확!찐자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5257800" y="1594485"/>
              <a:ext cx="1240790" cy="1063625"/>
            </a:xfrm>
            <a:custGeom>
              <a:avLst/>
              <a:gdLst/>
              <a:ahLst/>
              <a:cxnLst/>
              <a:rect l="l" t="t" r="r" b="b"/>
              <a:pathLst>
                <a:path w="34137" h="16968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rgbClr val="349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비만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8B31D"/>
                  </a:solidFill>
                  <a:latin typeface="Arial"/>
                  <a:ea typeface="Arial"/>
                  <a:cs typeface="Arial"/>
                  <a:sym typeface="Arial"/>
                </a:rPr>
                <a:t>확찐자</a:t>
              </a:r>
              <a:endParaRPr sz="1800" b="0" i="0" u="none" strike="noStrike" cap="none">
                <a:solidFill>
                  <a:srgbClr val="F8B31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46"/>
          <p:cNvSpPr txBox="1"/>
          <p:nvPr/>
        </p:nvSpPr>
        <p:spPr>
          <a:xfrm>
            <a:off x="2242185" y="3249295"/>
            <a:ext cx="4653915" cy="370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재미를 위해 BMI수치별 척도를 다르게 표현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47"/>
          <p:cNvGrpSpPr/>
          <p:nvPr/>
        </p:nvGrpSpPr>
        <p:grpSpPr>
          <a:xfrm>
            <a:off x="3641677" y="871810"/>
            <a:ext cx="644621" cy="606284"/>
            <a:chOff x="3641677" y="871810"/>
            <a:chExt cx="644621" cy="606284"/>
          </a:xfrm>
        </p:grpSpPr>
        <p:sp>
          <p:nvSpPr>
            <p:cNvPr id="802" name="Google Shape;802;p47"/>
            <p:cNvSpPr/>
            <p:nvPr/>
          </p:nvSpPr>
          <p:spPr>
            <a:xfrm rot="-5950188">
              <a:off x="3729355" y="911860"/>
              <a:ext cx="469265" cy="577215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 rot="-5950188">
              <a:off x="4117340" y="875665"/>
              <a:ext cx="132715" cy="14668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47"/>
          <p:cNvSpPr/>
          <p:nvPr/>
        </p:nvSpPr>
        <p:spPr>
          <a:xfrm rot="3186978">
            <a:off x="4994910" y="3963035"/>
            <a:ext cx="668655" cy="90233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47"/>
          <p:cNvGrpSpPr/>
          <p:nvPr/>
        </p:nvGrpSpPr>
        <p:grpSpPr>
          <a:xfrm>
            <a:off x="2025650" y="1776730"/>
            <a:ext cx="2261235" cy="2801620"/>
            <a:chOff x="2025650" y="1776730"/>
            <a:chExt cx="2261235" cy="2801620"/>
          </a:xfrm>
        </p:grpSpPr>
        <p:sp>
          <p:nvSpPr>
            <p:cNvPr id="806" name="Google Shape;806;p47"/>
            <p:cNvSpPr/>
            <p:nvPr/>
          </p:nvSpPr>
          <p:spPr>
            <a:xfrm>
              <a:off x="2025650" y="3949700"/>
              <a:ext cx="226060" cy="421640"/>
            </a:xfrm>
            <a:custGeom>
              <a:avLst/>
              <a:gdLst/>
              <a:ahLst/>
              <a:cxnLst/>
              <a:rect l="l" t="t" r="r" b="b"/>
              <a:pathLst>
                <a:path w="2491" h="4657" extrusionOk="0">
                  <a:moveTo>
                    <a:pt x="2275" y="667"/>
                  </a:moveTo>
                  <a:cubicBezTo>
                    <a:pt x="2239" y="322"/>
                    <a:pt x="1489" y="500"/>
                    <a:pt x="1061" y="250"/>
                  </a:cubicBezTo>
                  <a:cubicBezTo>
                    <a:pt x="620" y="0"/>
                    <a:pt x="382" y="179"/>
                    <a:pt x="239" y="810"/>
                  </a:cubicBezTo>
                  <a:cubicBezTo>
                    <a:pt x="96" y="1429"/>
                    <a:pt x="37" y="2394"/>
                    <a:pt x="25" y="2846"/>
                  </a:cubicBezTo>
                  <a:cubicBezTo>
                    <a:pt x="1" y="3298"/>
                    <a:pt x="537" y="4560"/>
                    <a:pt x="787" y="4608"/>
                  </a:cubicBezTo>
                  <a:cubicBezTo>
                    <a:pt x="1049" y="4656"/>
                    <a:pt x="1477" y="4144"/>
                    <a:pt x="1501" y="3953"/>
                  </a:cubicBezTo>
                  <a:cubicBezTo>
                    <a:pt x="1537" y="3763"/>
                    <a:pt x="1453" y="3036"/>
                    <a:pt x="1608" y="2894"/>
                  </a:cubicBezTo>
                  <a:cubicBezTo>
                    <a:pt x="1751" y="2739"/>
                    <a:pt x="2251" y="2001"/>
                    <a:pt x="2370" y="1560"/>
                  </a:cubicBezTo>
                  <a:cubicBezTo>
                    <a:pt x="2489" y="1131"/>
                    <a:pt x="2275" y="667"/>
                    <a:pt x="2275" y="66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2186305" y="3067050"/>
              <a:ext cx="1042670" cy="1024255"/>
            </a:xfrm>
            <a:custGeom>
              <a:avLst/>
              <a:gdLst/>
              <a:ahLst/>
              <a:cxnLst/>
              <a:rect l="l" t="t" r="r" b="b"/>
              <a:pathLst>
                <a:path w="11528" h="11325" extrusionOk="0">
                  <a:moveTo>
                    <a:pt x="11526" y="1870"/>
                  </a:moveTo>
                  <a:cubicBezTo>
                    <a:pt x="11181" y="3822"/>
                    <a:pt x="8812" y="8644"/>
                    <a:pt x="7990" y="9037"/>
                  </a:cubicBezTo>
                  <a:cubicBezTo>
                    <a:pt x="7168" y="9430"/>
                    <a:pt x="4406" y="8906"/>
                    <a:pt x="596" y="11323"/>
                  </a:cubicBezTo>
                  <a:cubicBezTo>
                    <a:pt x="596" y="11323"/>
                    <a:pt x="1" y="11156"/>
                    <a:pt x="501" y="10430"/>
                  </a:cubicBezTo>
                  <a:cubicBezTo>
                    <a:pt x="501" y="10430"/>
                    <a:pt x="620" y="10597"/>
                    <a:pt x="1394" y="9787"/>
                  </a:cubicBezTo>
                  <a:cubicBezTo>
                    <a:pt x="2168" y="8978"/>
                    <a:pt x="4049" y="6668"/>
                    <a:pt x="6121" y="7275"/>
                  </a:cubicBezTo>
                  <a:cubicBezTo>
                    <a:pt x="6121" y="7275"/>
                    <a:pt x="6537" y="7204"/>
                    <a:pt x="6776" y="6644"/>
                  </a:cubicBezTo>
                  <a:cubicBezTo>
                    <a:pt x="7002" y="6084"/>
                    <a:pt x="7442" y="2739"/>
                    <a:pt x="7692" y="1370"/>
                  </a:cubicBezTo>
                  <a:cubicBezTo>
                    <a:pt x="7942" y="0"/>
                    <a:pt x="11526" y="1870"/>
                    <a:pt x="11526" y="18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2796540" y="2950845"/>
              <a:ext cx="285750" cy="384810"/>
            </a:xfrm>
            <a:custGeom>
              <a:avLst/>
              <a:gdLst/>
              <a:ahLst/>
              <a:cxnLst/>
              <a:rect l="l" t="t" r="r" b="b"/>
              <a:pathLst>
                <a:path w="3157" h="4252" extrusionOk="0">
                  <a:moveTo>
                    <a:pt x="1239" y="0"/>
                  </a:moveTo>
                  <a:cubicBezTo>
                    <a:pt x="548" y="810"/>
                    <a:pt x="584" y="1132"/>
                    <a:pt x="548" y="1739"/>
                  </a:cubicBezTo>
                  <a:cubicBezTo>
                    <a:pt x="525" y="2191"/>
                    <a:pt x="429" y="2751"/>
                    <a:pt x="215" y="2882"/>
                  </a:cubicBezTo>
                  <a:cubicBezTo>
                    <a:pt x="1" y="3025"/>
                    <a:pt x="1656" y="4251"/>
                    <a:pt x="2406" y="3418"/>
                  </a:cubicBezTo>
                  <a:cubicBezTo>
                    <a:pt x="3156" y="2596"/>
                    <a:pt x="2406" y="429"/>
                    <a:pt x="2406" y="42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287395" y="2921635"/>
              <a:ext cx="142875" cy="102870"/>
            </a:xfrm>
            <a:custGeom>
              <a:avLst/>
              <a:gdLst/>
              <a:ahLst/>
              <a:cxnLst/>
              <a:rect l="l" t="t" r="r" b="b"/>
              <a:pathLst>
                <a:path w="1574" h="1134" extrusionOk="0">
                  <a:moveTo>
                    <a:pt x="1525" y="441"/>
                  </a:moveTo>
                  <a:cubicBezTo>
                    <a:pt x="1573" y="763"/>
                    <a:pt x="263" y="1132"/>
                    <a:pt x="263" y="1132"/>
                  </a:cubicBezTo>
                  <a:cubicBezTo>
                    <a:pt x="263" y="1132"/>
                    <a:pt x="1" y="251"/>
                    <a:pt x="1" y="239"/>
                  </a:cubicBezTo>
                  <a:cubicBezTo>
                    <a:pt x="1" y="227"/>
                    <a:pt x="1477" y="1"/>
                    <a:pt x="1525" y="4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2962275" y="3260090"/>
              <a:ext cx="200660" cy="71120"/>
            </a:xfrm>
            <a:custGeom>
              <a:avLst/>
              <a:gdLst/>
              <a:ahLst/>
              <a:cxnLst/>
              <a:rect l="l" t="t" r="r" b="b"/>
              <a:pathLst>
                <a:path w="2216" h="784" extrusionOk="0">
                  <a:moveTo>
                    <a:pt x="2084" y="1"/>
                  </a:moveTo>
                  <a:cubicBezTo>
                    <a:pt x="2084" y="1"/>
                    <a:pt x="0" y="310"/>
                    <a:pt x="346" y="608"/>
                  </a:cubicBezTo>
                  <a:cubicBezTo>
                    <a:pt x="502" y="741"/>
                    <a:pt x="817" y="782"/>
                    <a:pt x="1145" y="782"/>
                  </a:cubicBezTo>
                  <a:cubicBezTo>
                    <a:pt x="1664" y="782"/>
                    <a:pt x="2215" y="679"/>
                    <a:pt x="2215" y="679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3870960" y="4156710"/>
              <a:ext cx="415925" cy="421640"/>
            </a:xfrm>
            <a:custGeom>
              <a:avLst/>
              <a:gdLst/>
              <a:ahLst/>
              <a:cxnLst/>
              <a:rect l="l" t="t" r="r" b="b"/>
              <a:pathLst>
                <a:path w="4597" h="4657" extrusionOk="0">
                  <a:moveTo>
                    <a:pt x="191" y="2786"/>
                  </a:moveTo>
                  <a:cubicBezTo>
                    <a:pt x="0" y="2798"/>
                    <a:pt x="298" y="3620"/>
                    <a:pt x="929" y="4132"/>
                  </a:cubicBezTo>
                  <a:cubicBezTo>
                    <a:pt x="1572" y="4656"/>
                    <a:pt x="2000" y="3894"/>
                    <a:pt x="2203" y="3644"/>
                  </a:cubicBezTo>
                  <a:cubicBezTo>
                    <a:pt x="2393" y="3406"/>
                    <a:pt x="2489" y="3227"/>
                    <a:pt x="3310" y="2715"/>
                  </a:cubicBezTo>
                  <a:cubicBezTo>
                    <a:pt x="4132" y="2203"/>
                    <a:pt x="4596" y="1286"/>
                    <a:pt x="4417" y="643"/>
                  </a:cubicBezTo>
                  <a:cubicBezTo>
                    <a:pt x="4239" y="0"/>
                    <a:pt x="3310" y="1001"/>
                    <a:pt x="3191" y="1001"/>
                  </a:cubicBezTo>
                  <a:cubicBezTo>
                    <a:pt x="3072" y="1001"/>
                    <a:pt x="905" y="1120"/>
                    <a:pt x="762" y="1822"/>
                  </a:cubicBezTo>
                  <a:cubicBezTo>
                    <a:pt x="619" y="2536"/>
                    <a:pt x="310" y="2786"/>
                    <a:pt x="191" y="2786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072765" y="3091815"/>
              <a:ext cx="867410" cy="1334135"/>
            </a:xfrm>
            <a:custGeom>
              <a:avLst/>
              <a:gdLst/>
              <a:ahLst/>
              <a:cxnLst/>
              <a:rect l="l" t="t" r="r" b="b"/>
              <a:pathLst>
                <a:path w="9587" h="14753" extrusionOk="0">
                  <a:moveTo>
                    <a:pt x="4620" y="1917"/>
                  </a:moveTo>
                  <a:cubicBezTo>
                    <a:pt x="6049" y="4882"/>
                    <a:pt x="6382" y="6549"/>
                    <a:pt x="6490" y="7442"/>
                  </a:cubicBezTo>
                  <a:cubicBezTo>
                    <a:pt x="6597" y="8334"/>
                    <a:pt x="9585" y="13609"/>
                    <a:pt x="9585" y="13609"/>
                  </a:cubicBezTo>
                  <a:cubicBezTo>
                    <a:pt x="9502" y="13823"/>
                    <a:pt x="9538" y="14561"/>
                    <a:pt x="9383" y="14657"/>
                  </a:cubicBezTo>
                  <a:cubicBezTo>
                    <a:pt x="9228" y="14752"/>
                    <a:pt x="9014" y="14561"/>
                    <a:pt x="9014" y="14561"/>
                  </a:cubicBezTo>
                  <a:cubicBezTo>
                    <a:pt x="9014" y="14561"/>
                    <a:pt x="8490" y="13514"/>
                    <a:pt x="7490" y="12561"/>
                  </a:cubicBezTo>
                  <a:cubicBezTo>
                    <a:pt x="6478" y="11609"/>
                    <a:pt x="4799" y="11418"/>
                    <a:pt x="4620" y="7811"/>
                  </a:cubicBezTo>
                  <a:cubicBezTo>
                    <a:pt x="4620" y="7811"/>
                    <a:pt x="4418" y="6941"/>
                    <a:pt x="2489" y="4941"/>
                  </a:cubicBezTo>
                  <a:cubicBezTo>
                    <a:pt x="560" y="2929"/>
                    <a:pt x="1" y="750"/>
                    <a:pt x="1" y="750"/>
                  </a:cubicBezTo>
                  <a:lnTo>
                    <a:pt x="3656" y="0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2934335" y="2910205"/>
              <a:ext cx="557530" cy="405765"/>
            </a:xfrm>
            <a:custGeom>
              <a:avLst/>
              <a:gdLst/>
              <a:ahLst/>
              <a:cxnLst/>
              <a:rect l="l" t="t" r="r" b="b"/>
              <a:pathLst>
                <a:path w="6158" h="4479" extrusionOk="0">
                  <a:moveTo>
                    <a:pt x="4537" y="620"/>
                  </a:moveTo>
                  <a:cubicBezTo>
                    <a:pt x="5037" y="1751"/>
                    <a:pt x="6156" y="3930"/>
                    <a:pt x="6156" y="3930"/>
                  </a:cubicBezTo>
                  <a:cubicBezTo>
                    <a:pt x="6156" y="3930"/>
                    <a:pt x="5501" y="4263"/>
                    <a:pt x="4775" y="3394"/>
                  </a:cubicBezTo>
                  <a:cubicBezTo>
                    <a:pt x="4775" y="3394"/>
                    <a:pt x="4716" y="4156"/>
                    <a:pt x="3334" y="4287"/>
                  </a:cubicBezTo>
                  <a:cubicBezTo>
                    <a:pt x="1953" y="4406"/>
                    <a:pt x="691" y="4192"/>
                    <a:pt x="656" y="4478"/>
                  </a:cubicBezTo>
                  <a:cubicBezTo>
                    <a:pt x="656" y="4478"/>
                    <a:pt x="358" y="4287"/>
                    <a:pt x="537" y="3859"/>
                  </a:cubicBezTo>
                  <a:cubicBezTo>
                    <a:pt x="715" y="3430"/>
                    <a:pt x="608" y="2799"/>
                    <a:pt x="548" y="2632"/>
                  </a:cubicBezTo>
                  <a:cubicBezTo>
                    <a:pt x="501" y="2477"/>
                    <a:pt x="1" y="1418"/>
                    <a:pt x="763" y="703"/>
                  </a:cubicBezTo>
                  <a:cubicBezTo>
                    <a:pt x="1525" y="1"/>
                    <a:pt x="4537" y="620"/>
                    <a:pt x="4537" y="62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306445" y="2309495"/>
              <a:ext cx="213995" cy="330200"/>
            </a:xfrm>
            <a:custGeom>
              <a:avLst/>
              <a:gdLst/>
              <a:ahLst/>
              <a:cxnLst/>
              <a:rect l="l" t="t" r="r" b="b"/>
              <a:pathLst>
                <a:path w="2359" h="3645" extrusionOk="0">
                  <a:moveTo>
                    <a:pt x="405" y="3644"/>
                  </a:moveTo>
                  <a:cubicBezTo>
                    <a:pt x="405" y="3644"/>
                    <a:pt x="893" y="2655"/>
                    <a:pt x="1096" y="2393"/>
                  </a:cubicBezTo>
                  <a:cubicBezTo>
                    <a:pt x="1096" y="2393"/>
                    <a:pt x="1155" y="2346"/>
                    <a:pt x="1310" y="2393"/>
                  </a:cubicBezTo>
                  <a:cubicBezTo>
                    <a:pt x="1477" y="2453"/>
                    <a:pt x="2358" y="1381"/>
                    <a:pt x="2358" y="1298"/>
                  </a:cubicBezTo>
                  <a:cubicBezTo>
                    <a:pt x="2358" y="1227"/>
                    <a:pt x="2262" y="834"/>
                    <a:pt x="2036" y="691"/>
                  </a:cubicBezTo>
                  <a:cubicBezTo>
                    <a:pt x="1798" y="548"/>
                    <a:pt x="1739" y="334"/>
                    <a:pt x="1500" y="322"/>
                  </a:cubicBezTo>
                  <a:cubicBezTo>
                    <a:pt x="1250" y="322"/>
                    <a:pt x="1131" y="298"/>
                    <a:pt x="1012" y="488"/>
                  </a:cubicBezTo>
                  <a:cubicBezTo>
                    <a:pt x="905" y="679"/>
                    <a:pt x="822" y="762"/>
                    <a:pt x="822" y="762"/>
                  </a:cubicBezTo>
                  <a:cubicBezTo>
                    <a:pt x="822" y="762"/>
                    <a:pt x="917" y="346"/>
                    <a:pt x="786" y="179"/>
                  </a:cubicBezTo>
                  <a:cubicBezTo>
                    <a:pt x="643" y="0"/>
                    <a:pt x="465" y="119"/>
                    <a:pt x="477" y="179"/>
                  </a:cubicBezTo>
                  <a:cubicBezTo>
                    <a:pt x="477" y="238"/>
                    <a:pt x="524" y="608"/>
                    <a:pt x="441" y="786"/>
                  </a:cubicBezTo>
                  <a:cubicBezTo>
                    <a:pt x="357" y="953"/>
                    <a:pt x="274" y="1370"/>
                    <a:pt x="619" y="1691"/>
                  </a:cubicBezTo>
                  <a:cubicBezTo>
                    <a:pt x="619" y="1691"/>
                    <a:pt x="596" y="1953"/>
                    <a:pt x="298" y="2227"/>
                  </a:cubicBezTo>
                  <a:cubicBezTo>
                    <a:pt x="0" y="2501"/>
                    <a:pt x="405" y="3644"/>
                    <a:pt x="405" y="3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041650" y="1928495"/>
              <a:ext cx="285750" cy="316230"/>
            </a:xfrm>
            <a:custGeom>
              <a:avLst/>
              <a:gdLst/>
              <a:ahLst/>
              <a:cxnLst/>
              <a:rect l="l" t="t" r="r" b="b"/>
              <a:pathLst>
                <a:path w="3157" h="3491" extrusionOk="0">
                  <a:moveTo>
                    <a:pt x="1322" y="858"/>
                  </a:moveTo>
                  <a:cubicBezTo>
                    <a:pt x="1239" y="1477"/>
                    <a:pt x="334" y="2644"/>
                    <a:pt x="0" y="3037"/>
                  </a:cubicBezTo>
                  <a:cubicBezTo>
                    <a:pt x="0" y="3037"/>
                    <a:pt x="905" y="2929"/>
                    <a:pt x="1822" y="3489"/>
                  </a:cubicBezTo>
                  <a:cubicBezTo>
                    <a:pt x="1822" y="3489"/>
                    <a:pt x="2084" y="2477"/>
                    <a:pt x="3036" y="1727"/>
                  </a:cubicBezTo>
                  <a:cubicBezTo>
                    <a:pt x="3036" y="1727"/>
                    <a:pt x="3156" y="489"/>
                    <a:pt x="2251" y="239"/>
                  </a:cubicBezTo>
                  <a:cubicBezTo>
                    <a:pt x="1334" y="1"/>
                    <a:pt x="1322" y="858"/>
                    <a:pt x="1322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2886710" y="2190750"/>
              <a:ext cx="539115" cy="878840"/>
            </a:xfrm>
            <a:custGeom>
              <a:avLst/>
              <a:gdLst/>
              <a:ahLst/>
              <a:cxnLst/>
              <a:rect l="l" t="t" r="r" b="b"/>
              <a:pathLst>
                <a:path w="5955" h="9718" extrusionOk="0">
                  <a:moveTo>
                    <a:pt x="1715" y="132"/>
                  </a:moveTo>
                  <a:cubicBezTo>
                    <a:pt x="263" y="334"/>
                    <a:pt x="1" y="2299"/>
                    <a:pt x="656" y="3537"/>
                  </a:cubicBezTo>
                  <a:cubicBezTo>
                    <a:pt x="1322" y="4775"/>
                    <a:pt x="1430" y="6716"/>
                    <a:pt x="239" y="8406"/>
                  </a:cubicBezTo>
                  <a:cubicBezTo>
                    <a:pt x="239" y="8406"/>
                    <a:pt x="560" y="9716"/>
                    <a:pt x="2489" y="9264"/>
                  </a:cubicBezTo>
                  <a:cubicBezTo>
                    <a:pt x="3858" y="8930"/>
                    <a:pt x="5942" y="8133"/>
                    <a:pt x="5954" y="8525"/>
                  </a:cubicBezTo>
                  <a:cubicBezTo>
                    <a:pt x="5954" y="8525"/>
                    <a:pt x="5775" y="7811"/>
                    <a:pt x="5502" y="7537"/>
                  </a:cubicBezTo>
                  <a:cubicBezTo>
                    <a:pt x="5228" y="7263"/>
                    <a:pt x="4954" y="4942"/>
                    <a:pt x="5073" y="4311"/>
                  </a:cubicBezTo>
                  <a:cubicBezTo>
                    <a:pt x="5204" y="3680"/>
                    <a:pt x="5382" y="2799"/>
                    <a:pt x="3537" y="584"/>
                  </a:cubicBezTo>
                  <a:cubicBezTo>
                    <a:pt x="3537" y="584"/>
                    <a:pt x="2680" y="1"/>
                    <a:pt x="1715" y="13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642235" y="1788160"/>
              <a:ext cx="493395" cy="384810"/>
            </a:xfrm>
            <a:custGeom>
              <a:avLst/>
              <a:gdLst/>
              <a:ahLst/>
              <a:cxnLst/>
              <a:rect l="l" t="t" r="r" b="b"/>
              <a:pathLst>
                <a:path w="5455" h="4253" extrusionOk="0">
                  <a:moveTo>
                    <a:pt x="5120" y="596"/>
                  </a:moveTo>
                  <a:cubicBezTo>
                    <a:pt x="5084" y="382"/>
                    <a:pt x="4906" y="179"/>
                    <a:pt x="4691" y="132"/>
                  </a:cubicBezTo>
                  <a:cubicBezTo>
                    <a:pt x="4465" y="84"/>
                    <a:pt x="4227" y="167"/>
                    <a:pt x="4096" y="358"/>
                  </a:cubicBezTo>
                  <a:cubicBezTo>
                    <a:pt x="4024" y="453"/>
                    <a:pt x="3965" y="584"/>
                    <a:pt x="3846" y="572"/>
                  </a:cubicBezTo>
                  <a:cubicBezTo>
                    <a:pt x="3703" y="560"/>
                    <a:pt x="3679" y="382"/>
                    <a:pt x="3620" y="263"/>
                  </a:cubicBezTo>
                  <a:cubicBezTo>
                    <a:pt x="3524" y="84"/>
                    <a:pt x="3310" y="1"/>
                    <a:pt x="3108" y="13"/>
                  </a:cubicBezTo>
                  <a:cubicBezTo>
                    <a:pt x="2905" y="25"/>
                    <a:pt x="2727" y="120"/>
                    <a:pt x="2548" y="215"/>
                  </a:cubicBezTo>
                  <a:cubicBezTo>
                    <a:pt x="2393" y="298"/>
                    <a:pt x="2227" y="394"/>
                    <a:pt x="2096" y="536"/>
                  </a:cubicBezTo>
                  <a:cubicBezTo>
                    <a:pt x="1977" y="679"/>
                    <a:pt x="1893" y="858"/>
                    <a:pt x="1905" y="1048"/>
                  </a:cubicBezTo>
                  <a:cubicBezTo>
                    <a:pt x="1917" y="1263"/>
                    <a:pt x="2072" y="1501"/>
                    <a:pt x="1953" y="1679"/>
                  </a:cubicBezTo>
                  <a:cubicBezTo>
                    <a:pt x="1893" y="1775"/>
                    <a:pt x="1786" y="1822"/>
                    <a:pt x="1679" y="1834"/>
                  </a:cubicBezTo>
                  <a:cubicBezTo>
                    <a:pt x="1572" y="1846"/>
                    <a:pt x="1453" y="1834"/>
                    <a:pt x="1346" y="1834"/>
                  </a:cubicBezTo>
                  <a:cubicBezTo>
                    <a:pt x="845" y="1834"/>
                    <a:pt x="357" y="2168"/>
                    <a:pt x="179" y="2632"/>
                  </a:cubicBezTo>
                  <a:cubicBezTo>
                    <a:pt x="0" y="3108"/>
                    <a:pt x="155" y="3680"/>
                    <a:pt x="536" y="4013"/>
                  </a:cubicBezTo>
                  <a:cubicBezTo>
                    <a:pt x="691" y="4156"/>
                    <a:pt x="905" y="4251"/>
                    <a:pt x="1107" y="4215"/>
                  </a:cubicBezTo>
                  <a:cubicBezTo>
                    <a:pt x="1322" y="4168"/>
                    <a:pt x="1488" y="3989"/>
                    <a:pt x="1560" y="3787"/>
                  </a:cubicBezTo>
                  <a:cubicBezTo>
                    <a:pt x="1643" y="3596"/>
                    <a:pt x="1655" y="3370"/>
                    <a:pt x="1655" y="3156"/>
                  </a:cubicBezTo>
                  <a:cubicBezTo>
                    <a:pt x="1655" y="2977"/>
                    <a:pt x="1655" y="2799"/>
                    <a:pt x="1738" y="2644"/>
                  </a:cubicBezTo>
                  <a:cubicBezTo>
                    <a:pt x="1822" y="2489"/>
                    <a:pt x="2024" y="2382"/>
                    <a:pt x="2179" y="2465"/>
                  </a:cubicBezTo>
                  <a:cubicBezTo>
                    <a:pt x="2358" y="2561"/>
                    <a:pt x="2346" y="2811"/>
                    <a:pt x="2417" y="3001"/>
                  </a:cubicBezTo>
                  <a:cubicBezTo>
                    <a:pt x="2524" y="3263"/>
                    <a:pt x="2810" y="3430"/>
                    <a:pt x="3096" y="3418"/>
                  </a:cubicBezTo>
                  <a:cubicBezTo>
                    <a:pt x="3382" y="3406"/>
                    <a:pt x="3655" y="3239"/>
                    <a:pt x="3810" y="3001"/>
                  </a:cubicBezTo>
                  <a:cubicBezTo>
                    <a:pt x="3977" y="2763"/>
                    <a:pt x="4036" y="2477"/>
                    <a:pt x="4036" y="2191"/>
                  </a:cubicBezTo>
                  <a:cubicBezTo>
                    <a:pt x="4036" y="2096"/>
                    <a:pt x="4024" y="2001"/>
                    <a:pt x="4060" y="1918"/>
                  </a:cubicBezTo>
                  <a:cubicBezTo>
                    <a:pt x="4108" y="1834"/>
                    <a:pt x="4203" y="1775"/>
                    <a:pt x="4286" y="1822"/>
                  </a:cubicBezTo>
                  <a:cubicBezTo>
                    <a:pt x="4382" y="1858"/>
                    <a:pt x="4382" y="1989"/>
                    <a:pt x="4453" y="2060"/>
                  </a:cubicBezTo>
                  <a:cubicBezTo>
                    <a:pt x="4548" y="2156"/>
                    <a:pt x="4739" y="2084"/>
                    <a:pt x="4822" y="1965"/>
                  </a:cubicBezTo>
                  <a:cubicBezTo>
                    <a:pt x="4906" y="1846"/>
                    <a:pt x="4929" y="1703"/>
                    <a:pt x="5001" y="1572"/>
                  </a:cubicBezTo>
                  <a:cubicBezTo>
                    <a:pt x="5072" y="1453"/>
                    <a:pt x="5215" y="1358"/>
                    <a:pt x="5358" y="1406"/>
                  </a:cubicBezTo>
                  <a:cubicBezTo>
                    <a:pt x="5453" y="1239"/>
                    <a:pt x="5382" y="1168"/>
                    <a:pt x="5275" y="1072"/>
                  </a:cubicBezTo>
                  <a:cubicBezTo>
                    <a:pt x="5120" y="929"/>
                    <a:pt x="5156" y="787"/>
                    <a:pt x="5120" y="59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397250" y="1893570"/>
              <a:ext cx="125095" cy="57150"/>
            </a:xfrm>
            <a:custGeom>
              <a:avLst/>
              <a:gdLst/>
              <a:ahLst/>
              <a:cxnLst/>
              <a:rect l="l" t="t" r="r" b="b"/>
              <a:pathLst>
                <a:path w="1376" h="629" extrusionOk="0">
                  <a:moveTo>
                    <a:pt x="1248" y="0"/>
                  </a:moveTo>
                  <a:cubicBezTo>
                    <a:pt x="913" y="0"/>
                    <a:pt x="0" y="265"/>
                    <a:pt x="0" y="265"/>
                  </a:cubicBezTo>
                  <a:lnTo>
                    <a:pt x="12" y="623"/>
                  </a:lnTo>
                  <a:cubicBezTo>
                    <a:pt x="58" y="626"/>
                    <a:pt x="103" y="628"/>
                    <a:pt x="148" y="628"/>
                  </a:cubicBezTo>
                  <a:cubicBezTo>
                    <a:pt x="833" y="628"/>
                    <a:pt x="1358" y="219"/>
                    <a:pt x="1370" y="51"/>
                  </a:cubicBezTo>
                  <a:cubicBezTo>
                    <a:pt x="1374" y="15"/>
                    <a:pt x="1327" y="0"/>
                    <a:pt x="1248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136900" y="1865630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2085" h="2384" extrusionOk="0">
                  <a:moveTo>
                    <a:pt x="72" y="1180"/>
                  </a:moveTo>
                  <a:cubicBezTo>
                    <a:pt x="0" y="1346"/>
                    <a:pt x="48" y="1596"/>
                    <a:pt x="119" y="1858"/>
                  </a:cubicBezTo>
                  <a:cubicBezTo>
                    <a:pt x="179" y="2132"/>
                    <a:pt x="345" y="2073"/>
                    <a:pt x="524" y="2227"/>
                  </a:cubicBezTo>
                  <a:cubicBezTo>
                    <a:pt x="714" y="2382"/>
                    <a:pt x="965" y="1680"/>
                    <a:pt x="1000" y="1394"/>
                  </a:cubicBezTo>
                  <a:cubicBezTo>
                    <a:pt x="1048" y="1108"/>
                    <a:pt x="1393" y="1501"/>
                    <a:pt x="1643" y="1287"/>
                  </a:cubicBezTo>
                  <a:cubicBezTo>
                    <a:pt x="1881" y="1061"/>
                    <a:pt x="2084" y="549"/>
                    <a:pt x="2060" y="394"/>
                  </a:cubicBezTo>
                  <a:cubicBezTo>
                    <a:pt x="2024" y="251"/>
                    <a:pt x="595" y="1"/>
                    <a:pt x="72" y="118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3199130" y="1901190"/>
              <a:ext cx="209550" cy="215265"/>
            </a:xfrm>
            <a:custGeom>
              <a:avLst/>
              <a:gdLst/>
              <a:ahLst/>
              <a:cxnLst/>
              <a:rect l="l" t="t" r="r" b="b"/>
              <a:pathLst>
                <a:path w="2312" h="2372" extrusionOk="0">
                  <a:moveTo>
                    <a:pt x="1370" y="1"/>
                  </a:moveTo>
                  <a:cubicBezTo>
                    <a:pt x="1144" y="132"/>
                    <a:pt x="1084" y="382"/>
                    <a:pt x="1048" y="596"/>
                  </a:cubicBezTo>
                  <a:cubicBezTo>
                    <a:pt x="1013" y="810"/>
                    <a:pt x="703" y="882"/>
                    <a:pt x="560" y="691"/>
                  </a:cubicBezTo>
                  <a:cubicBezTo>
                    <a:pt x="429" y="501"/>
                    <a:pt x="251" y="465"/>
                    <a:pt x="132" y="584"/>
                  </a:cubicBezTo>
                  <a:cubicBezTo>
                    <a:pt x="1" y="691"/>
                    <a:pt x="191" y="1144"/>
                    <a:pt x="394" y="1180"/>
                  </a:cubicBezTo>
                  <a:cubicBezTo>
                    <a:pt x="584" y="1215"/>
                    <a:pt x="584" y="1061"/>
                    <a:pt x="620" y="1049"/>
                  </a:cubicBezTo>
                  <a:cubicBezTo>
                    <a:pt x="667" y="1037"/>
                    <a:pt x="632" y="1227"/>
                    <a:pt x="727" y="1596"/>
                  </a:cubicBezTo>
                  <a:cubicBezTo>
                    <a:pt x="822" y="1965"/>
                    <a:pt x="1191" y="2370"/>
                    <a:pt x="1501" y="2287"/>
                  </a:cubicBezTo>
                  <a:cubicBezTo>
                    <a:pt x="1810" y="2203"/>
                    <a:pt x="2013" y="1703"/>
                    <a:pt x="2025" y="1572"/>
                  </a:cubicBezTo>
                  <a:cubicBezTo>
                    <a:pt x="2049" y="1453"/>
                    <a:pt x="2263" y="1501"/>
                    <a:pt x="2287" y="1406"/>
                  </a:cubicBezTo>
                  <a:cubicBezTo>
                    <a:pt x="2310" y="1322"/>
                    <a:pt x="2120" y="1084"/>
                    <a:pt x="2144" y="1001"/>
                  </a:cubicBezTo>
                  <a:cubicBezTo>
                    <a:pt x="2180" y="918"/>
                    <a:pt x="2287" y="894"/>
                    <a:pt x="2287" y="346"/>
                  </a:cubicBezTo>
                  <a:cubicBezTo>
                    <a:pt x="2287" y="346"/>
                    <a:pt x="1870" y="382"/>
                    <a:pt x="13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3097530" y="1776730"/>
              <a:ext cx="424815" cy="203835"/>
            </a:xfrm>
            <a:custGeom>
              <a:avLst/>
              <a:gdLst/>
              <a:ahLst/>
              <a:cxnLst/>
              <a:rect l="l" t="t" r="r" b="b"/>
              <a:pathLst>
                <a:path w="4693" h="2252" extrusionOk="0">
                  <a:moveTo>
                    <a:pt x="477" y="2251"/>
                  </a:moveTo>
                  <a:cubicBezTo>
                    <a:pt x="358" y="2168"/>
                    <a:pt x="322" y="1775"/>
                    <a:pt x="227" y="1620"/>
                  </a:cubicBezTo>
                  <a:cubicBezTo>
                    <a:pt x="131" y="1465"/>
                    <a:pt x="0" y="1084"/>
                    <a:pt x="905" y="560"/>
                  </a:cubicBezTo>
                  <a:cubicBezTo>
                    <a:pt x="1798" y="25"/>
                    <a:pt x="2394" y="1"/>
                    <a:pt x="2632" y="191"/>
                  </a:cubicBezTo>
                  <a:cubicBezTo>
                    <a:pt x="2858" y="370"/>
                    <a:pt x="3334" y="834"/>
                    <a:pt x="3406" y="977"/>
                  </a:cubicBezTo>
                  <a:cubicBezTo>
                    <a:pt x="3406" y="977"/>
                    <a:pt x="3739" y="1096"/>
                    <a:pt x="4191" y="1120"/>
                  </a:cubicBezTo>
                  <a:cubicBezTo>
                    <a:pt x="4632" y="1144"/>
                    <a:pt x="4692" y="1215"/>
                    <a:pt x="4680" y="1346"/>
                  </a:cubicBezTo>
                  <a:cubicBezTo>
                    <a:pt x="4680" y="1346"/>
                    <a:pt x="4680" y="1275"/>
                    <a:pt x="4513" y="1382"/>
                  </a:cubicBezTo>
                  <a:cubicBezTo>
                    <a:pt x="4287" y="1549"/>
                    <a:pt x="3965" y="1691"/>
                    <a:pt x="3406" y="1727"/>
                  </a:cubicBezTo>
                  <a:cubicBezTo>
                    <a:pt x="2858" y="1763"/>
                    <a:pt x="2489" y="1382"/>
                    <a:pt x="2489" y="1382"/>
                  </a:cubicBezTo>
                  <a:cubicBezTo>
                    <a:pt x="2489" y="1382"/>
                    <a:pt x="1584" y="1596"/>
                    <a:pt x="477" y="225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2907665" y="2329815"/>
              <a:ext cx="135255" cy="169545"/>
            </a:xfrm>
            <a:custGeom>
              <a:avLst/>
              <a:gdLst/>
              <a:ahLst/>
              <a:cxnLst/>
              <a:rect l="l" t="t" r="r" b="b"/>
              <a:pathLst>
                <a:path w="1490" h="1871" extrusionOk="0">
                  <a:moveTo>
                    <a:pt x="1488" y="1751"/>
                  </a:moveTo>
                  <a:cubicBezTo>
                    <a:pt x="1322" y="1870"/>
                    <a:pt x="24" y="560"/>
                    <a:pt x="12" y="524"/>
                  </a:cubicBezTo>
                  <a:cubicBezTo>
                    <a:pt x="0" y="501"/>
                    <a:pt x="1286" y="1"/>
                    <a:pt x="128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613660" y="2299970"/>
              <a:ext cx="584200" cy="661670"/>
            </a:xfrm>
            <a:custGeom>
              <a:avLst/>
              <a:gdLst/>
              <a:ahLst/>
              <a:cxnLst/>
              <a:rect l="l" t="t" r="r" b="b"/>
              <a:pathLst>
                <a:path w="6455" h="7312" extrusionOk="0">
                  <a:moveTo>
                    <a:pt x="2715" y="0"/>
                  </a:moveTo>
                  <a:cubicBezTo>
                    <a:pt x="1263" y="1072"/>
                    <a:pt x="96" y="2655"/>
                    <a:pt x="84" y="3012"/>
                  </a:cubicBezTo>
                  <a:cubicBezTo>
                    <a:pt x="1" y="4906"/>
                    <a:pt x="3120" y="5251"/>
                    <a:pt x="3989" y="5834"/>
                  </a:cubicBezTo>
                  <a:cubicBezTo>
                    <a:pt x="3989" y="5834"/>
                    <a:pt x="4156" y="6465"/>
                    <a:pt x="4358" y="6620"/>
                  </a:cubicBezTo>
                  <a:cubicBezTo>
                    <a:pt x="4573" y="6775"/>
                    <a:pt x="5466" y="7061"/>
                    <a:pt x="5775" y="7192"/>
                  </a:cubicBezTo>
                  <a:cubicBezTo>
                    <a:pt x="6073" y="7311"/>
                    <a:pt x="6454" y="6703"/>
                    <a:pt x="6442" y="6406"/>
                  </a:cubicBezTo>
                  <a:cubicBezTo>
                    <a:pt x="6430" y="6108"/>
                    <a:pt x="5859" y="5739"/>
                    <a:pt x="5859" y="5739"/>
                  </a:cubicBezTo>
                  <a:cubicBezTo>
                    <a:pt x="5859" y="5739"/>
                    <a:pt x="6251" y="5763"/>
                    <a:pt x="6263" y="5668"/>
                  </a:cubicBezTo>
                  <a:cubicBezTo>
                    <a:pt x="6275" y="5572"/>
                    <a:pt x="5906" y="5489"/>
                    <a:pt x="5823" y="5287"/>
                  </a:cubicBezTo>
                  <a:cubicBezTo>
                    <a:pt x="5739" y="5096"/>
                    <a:pt x="5585" y="4953"/>
                    <a:pt x="5251" y="5108"/>
                  </a:cubicBezTo>
                  <a:cubicBezTo>
                    <a:pt x="4918" y="5263"/>
                    <a:pt x="4418" y="5453"/>
                    <a:pt x="4299" y="5406"/>
                  </a:cubicBezTo>
                  <a:cubicBezTo>
                    <a:pt x="4192" y="5346"/>
                    <a:pt x="2918" y="4525"/>
                    <a:pt x="2632" y="4024"/>
                  </a:cubicBezTo>
                  <a:cubicBezTo>
                    <a:pt x="2334" y="3512"/>
                    <a:pt x="2084" y="2953"/>
                    <a:pt x="1894" y="2679"/>
                  </a:cubicBezTo>
                  <a:cubicBezTo>
                    <a:pt x="1691" y="2393"/>
                    <a:pt x="4323" y="1262"/>
                    <a:pt x="4323" y="1262"/>
                  </a:cubicBezTo>
                  <a:cubicBezTo>
                    <a:pt x="4323" y="1262"/>
                    <a:pt x="3942" y="548"/>
                    <a:pt x="271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858770" y="2167255"/>
              <a:ext cx="319405" cy="321310"/>
            </a:xfrm>
            <a:custGeom>
              <a:avLst/>
              <a:gdLst/>
              <a:ahLst/>
              <a:cxnLst/>
              <a:rect l="l" t="t" r="r" b="b"/>
              <a:pathLst>
                <a:path w="3526" h="3550" extrusionOk="0">
                  <a:moveTo>
                    <a:pt x="0" y="1465"/>
                  </a:moveTo>
                  <a:cubicBezTo>
                    <a:pt x="917" y="644"/>
                    <a:pt x="2310" y="1"/>
                    <a:pt x="2917" y="632"/>
                  </a:cubicBezTo>
                  <a:cubicBezTo>
                    <a:pt x="3525" y="1263"/>
                    <a:pt x="3298" y="2525"/>
                    <a:pt x="2024" y="3549"/>
                  </a:cubicBezTo>
                  <a:cubicBezTo>
                    <a:pt x="2024" y="3549"/>
                    <a:pt x="1798" y="2394"/>
                    <a:pt x="0" y="1465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47"/>
          <p:cNvGrpSpPr/>
          <p:nvPr/>
        </p:nvGrpSpPr>
        <p:grpSpPr>
          <a:xfrm>
            <a:off x="340995" y="1651635"/>
            <a:ext cx="1685290" cy="2926715"/>
            <a:chOff x="340995" y="1651635"/>
            <a:chExt cx="1685290" cy="2926715"/>
          </a:xfrm>
        </p:grpSpPr>
        <p:sp>
          <p:nvSpPr>
            <p:cNvPr id="826" name="Google Shape;826;p47"/>
            <p:cNvSpPr/>
            <p:nvPr/>
          </p:nvSpPr>
          <p:spPr>
            <a:xfrm>
              <a:off x="501650" y="2984500"/>
              <a:ext cx="1151255" cy="1056005"/>
            </a:xfrm>
            <a:custGeom>
              <a:avLst/>
              <a:gdLst/>
              <a:ahLst/>
              <a:cxnLst/>
              <a:rect l="l" t="t" r="r" b="b"/>
              <a:pathLst>
                <a:path w="11778" h="10801" extrusionOk="0">
                  <a:moveTo>
                    <a:pt x="11776" y="1"/>
                  </a:moveTo>
                  <a:cubicBezTo>
                    <a:pt x="11514" y="3525"/>
                    <a:pt x="8204" y="6799"/>
                    <a:pt x="7002" y="7394"/>
                  </a:cubicBezTo>
                  <a:cubicBezTo>
                    <a:pt x="5787" y="8002"/>
                    <a:pt x="965" y="10597"/>
                    <a:pt x="691" y="10704"/>
                  </a:cubicBezTo>
                  <a:cubicBezTo>
                    <a:pt x="418" y="10800"/>
                    <a:pt x="120" y="10585"/>
                    <a:pt x="72" y="10347"/>
                  </a:cubicBezTo>
                  <a:cubicBezTo>
                    <a:pt x="1" y="9942"/>
                    <a:pt x="370" y="9776"/>
                    <a:pt x="370" y="9776"/>
                  </a:cubicBezTo>
                  <a:cubicBezTo>
                    <a:pt x="370" y="9776"/>
                    <a:pt x="1001" y="9490"/>
                    <a:pt x="1584" y="8978"/>
                  </a:cubicBezTo>
                  <a:cubicBezTo>
                    <a:pt x="2346" y="8311"/>
                    <a:pt x="2525" y="6966"/>
                    <a:pt x="3608" y="6620"/>
                  </a:cubicBezTo>
                  <a:cubicBezTo>
                    <a:pt x="4692" y="6263"/>
                    <a:pt x="5204" y="6787"/>
                    <a:pt x="5490" y="6489"/>
                  </a:cubicBezTo>
                  <a:cubicBezTo>
                    <a:pt x="5740" y="6239"/>
                    <a:pt x="7335" y="2525"/>
                    <a:pt x="7752" y="1536"/>
                  </a:cubicBezTo>
                  <a:cubicBezTo>
                    <a:pt x="8157" y="536"/>
                    <a:pt x="11776" y="1"/>
                    <a:pt x="1177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40995" y="3919855"/>
              <a:ext cx="256540" cy="439420"/>
            </a:xfrm>
            <a:custGeom>
              <a:avLst/>
              <a:gdLst/>
              <a:ahLst/>
              <a:cxnLst/>
              <a:rect l="l" t="t" r="r" b="b"/>
              <a:pathLst>
                <a:path w="2622" h="4490" extrusionOk="0">
                  <a:moveTo>
                    <a:pt x="2013" y="203"/>
                  </a:moveTo>
                  <a:cubicBezTo>
                    <a:pt x="1834" y="48"/>
                    <a:pt x="1561" y="0"/>
                    <a:pt x="1430" y="60"/>
                  </a:cubicBezTo>
                  <a:cubicBezTo>
                    <a:pt x="1310" y="119"/>
                    <a:pt x="560" y="226"/>
                    <a:pt x="406" y="250"/>
                  </a:cubicBezTo>
                  <a:cubicBezTo>
                    <a:pt x="251" y="274"/>
                    <a:pt x="1" y="619"/>
                    <a:pt x="287" y="1107"/>
                  </a:cubicBezTo>
                  <a:cubicBezTo>
                    <a:pt x="572" y="1596"/>
                    <a:pt x="572" y="1977"/>
                    <a:pt x="548" y="2548"/>
                  </a:cubicBezTo>
                  <a:cubicBezTo>
                    <a:pt x="513" y="3120"/>
                    <a:pt x="632" y="3834"/>
                    <a:pt x="1168" y="4167"/>
                  </a:cubicBezTo>
                  <a:cubicBezTo>
                    <a:pt x="1703" y="4489"/>
                    <a:pt x="1906" y="4417"/>
                    <a:pt x="1953" y="4358"/>
                  </a:cubicBezTo>
                  <a:cubicBezTo>
                    <a:pt x="2001" y="4286"/>
                    <a:pt x="2144" y="4036"/>
                    <a:pt x="2072" y="3905"/>
                  </a:cubicBezTo>
                  <a:cubicBezTo>
                    <a:pt x="2001" y="3786"/>
                    <a:pt x="1894" y="3358"/>
                    <a:pt x="1953" y="3215"/>
                  </a:cubicBezTo>
                  <a:cubicBezTo>
                    <a:pt x="2025" y="3072"/>
                    <a:pt x="2620" y="1762"/>
                    <a:pt x="2620" y="1512"/>
                  </a:cubicBezTo>
                  <a:cubicBezTo>
                    <a:pt x="2608" y="1262"/>
                    <a:pt x="2453" y="1096"/>
                    <a:pt x="2299" y="1048"/>
                  </a:cubicBezTo>
                  <a:cubicBezTo>
                    <a:pt x="2144" y="1012"/>
                    <a:pt x="1799" y="976"/>
                    <a:pt x="1751" y="679"/>
                  </a:cubicBezTo>
                  <a:cubicBezTo>
                    <a:pt x="1715" y="417"/>
                    <a:pt x="2013" y="203"/>
                    <a:pt x="2013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584325" y="2185035"/>
              <a:ext cx="369570" cy="505460"/>
            </a:xfrm>
            <a:custGeom>
              <a:avLst/>
              <a:gdLst/>
              <a:ahLst/>
              <a:cxnLst/>
              <a:rect l="l" t="t" r="r" b="b"/>
              <a:pathLst>
                <a:path w="3776" h="5170" extrusionOk="0">
                  <a:moveTo>
                    <a:pt x="1048" y="1"/>
                  </a:moveTo>
                  <a:cubicBezTo>
                    <a:pt x="1691" y="358"/>
                    <a:pt x="1906" y="299"/>
                    <a:pt x="1917" y="989"/>
                  </a:cubicBezTo>
                  <a:cubicBezTo>
                    <a:pt x="1917" y="1692"/>
                    <a:pt x="2179" y="3192"/>
                    <a:pt x="2465" y="3680"/>
                  </a:cubicBezTo>
                  <a:cubicBezTo>
                    <a:pt x="2465" y="3680"/>
                    <a:pt x="2656" y="3442"/>
                    <a:pt x="2953" y="3323"/>
                  </a:cubicBezTo>
                  <a:cubicBezTo>
                    <a:pt x="3239" y="3204"/>
                    <a:pt x="3418" y="2847"/>
                    <a:pt x="3418" y="2847"/>
                  </a:cubicBezTo>
                  <a:lnTo>
                    <a:pt x="3775" y="3073"/>
                  </a:lnTo>
                  <a:cubicBezTo>
                    <a:pt x="3775" y="3073"/>
                    <a:pt x="3358" y="4954"/>
                    <a:pt x="2346" y="5061"/>
                  </a:cubicBezTo>
                  <a:cubicBezTo>
                    <a:pt x="1334" y="5168"/>
                    <a:pt x="1" y="632"/>
                    <a:pt x="1" y="63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870710" y="2300605"/>
              <a:ext cx="155575" cy="199390"/>
            </a:xfrm>
            <a:custGeom>
              <a:avLst/>
              <a:gdLst/>
              <a:ahLst/>
              <a:cxnLst/>
              <a:rect l="l" t="t" r="r" b="b"/>
              <a:pathLst>
                <a:path w="1586" h="2038" extrusionOk="0">
                  <a:moveTo>
                    <a:pt x="215" y="227"/>
                  </a:moveTo>
                  <a:cubicBezTo>
                    <a:pt x="215" y="227"/>
                    <a:pt x="310" y="1"/>
                    <a:pt x="501" y="72"/>
                  </a:cubicBezTo>
                  <a:cubicBezTo>
                    <a:pt x="703" y="144"/>
                    <a:pt x="822" y="322"/>
                    <a:pt x="1203" y="477"/>
                  </a:cubicBezTo>
                  <a:cubicBezTo>
                    <a:pt x="1584" y="620"/>
                    <a:pt x="1394" y="1775"/>
                    <a:pt x="1274" y="1870"/>
                  </a:cubicBezTo>
                  <a:cubicBezTo>
                    <a:pt x="1155" y="1965"/>
                    <a:pt x="774" y="2037"/>
                    <a:pt x="643" y="1953"/>
                  </a:cubicBezTo>
                  <a:cubicBezTo>
                    <a:pt x="501" y="1870"/>
                    <a:pt x="382" y="1620"/>
                    <a:pt x="227" y="1418"/>
                  </a:cubicBezTo>
                  <a:cubicBezTo>
                    <a:pt x="84" y="1215"/>
                    <a:pt x="1" y="429"/>
                    <a:pt x="60" y="358"/>
                  </a:cubicBezTo>
                  <a:cubicBezTo>
                    <a:pt x="120" y="298"/>
                    <a:pt x="215" y="227"/>
                    <a:pt x="215" y="22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314450" y="2949575"/>
              <a:ext cx="677545" cy="1458595"/>
            </a:xfrm>
            <a:custGeom>
              <a:avLst/>
              <a:gdLst/>
              <a:ahLst/>
              <a:cxnLst/>
              <a:rect l="l" t="t" r="r" b="b"/>
              <a:pathLst>
                <a:path w="6931" h="14920" extrusionOk="0">
                  <a:moveTo>
                    <a:pt x="0" y="1786"/>
                  </a:moveTo>
                  <a:cubicBezTo>
                    <a:pt x="858" y="4203"/>
                    <a:pt x="3894" y="6144"/>
                    <a:pt x="4394" y="6454"/>
                  </a:cubicBezTo>
                  <a:cubicBezTo>
                    <a:pt x="4882" y="6763"/>
                    <a:pt x="4501" y="7644"/>
                    <a:pt x="4048" y="7799"/>
                  </a:cubicBezTo>
                  <a:cubicBezTo>
                    <a:pt x="3608" y="7954"/>
                    <a:pt x="2524" y="8835"/>
                    <a:pt x="2524" y="10252"/>
                  </a:cubicBezTo>
                  <a:cubicBezTo>
                    <a:pt x="2513" y="11668"/>
                    <a:pt x="1965" y="14026"/>
                    <a:pt x="1846" y="14395"/>
                  </a:cubicBezTo>
                  <a:cubicBezTo>
                    <a:pt x="1727" y="14764"/>
                    <a:pt x="2524" y="14919"/>
                    <a:pt x="2810" y="14502"/>
                  </a:cubicBezTo>
                  <a:cubicBezTo>
                    <a:pt x="3096" y="14074"/>
                    <a:pt x="4989" y="10156"/>
                    <a:pt x="5953" y="8704"/>
                  </a:cubicBezTo>
                  <a:cubicBezTo>
                    <a:pt x="6918" y="7239"/>
                    <a:pt x="6930" y="7037"/>
                    <a:pt x="6835" y="6656"/>
                  </a:cubicBezTo>
                  <a:cubicBezTo>
                    <a:pt x="6727" y="6275"/>
                    <a:pt x="4203" y="1405"/>
                    <a:pt x="3751" y="703"/>
                  </a:cubicBezTo>
                  <a:cubicBezTo>
                    <a:pt x="3298" y="0"/>
                    <a:pt x="0" y="1786"/>
                    <a:pt x="0" y="1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417955" y="4304030"/>
              <a:ext cx="439420" cy="274320"/>
            </a:xfrm>
            <a:custGeom>
              <a:avLst/>
              <a:gdLst/>
              <a:ahLst/>
              <a:cxnLst/>
              <a:rect l="l" t="t" r="r" b="b"/>
              <a:pathLst>
                <a:path w="4491" h="2800" extrusionOk="0">
                  <a:moveTo>
                    <a:pt x="858" y="298"/>
                  </a:moveTo>
                  <a:cubicBezTo>
                    <a:pt x="858" y="298"/>
                    <a:pt x="644" y="322"/>
                    <a:pt x="561" y="393"/>
                  </a:cubicBezTo>
                  <a:cubicBezTo>
                    <a:pt x="489" y="465"/>
                    <a:pt x="358" y="691"/>
                    <a:pt x="358" y="691"/>
                  </a:cubicBezTo>
                  <a:cubicBezTo>
                    <a:pt x="358" y="691"/>
                    <a:pt x="108" y="1679"/>
                    <a:pt x="72" y="1810"/>
                  </a:cubicBezTo>
                  <a:cubicBezTo>
                    <a:pt x="1" y="2084"/>
                    <a:pt x="156" y="2322"/>
                    <a:pt x="394" y="2310"/>
                  </a:cubicBezTo>
                  <a:cubicBezTo>
                    <a:pt x="692" y="2286"/>
                    <a:pt x="1346" y="2298"/>
                    <a:pt x="1930" y="2548"/>
                  </a:cubicBezTo>
                  <a:cubicBezTo>
                    <a:pt x="2525" y="2798"/>
                    <a:pt x="4263" y="2536"/>
                    <a:pt x="4371" y="2334"/>
                  </a:cubicBezTo>
                  <a:cubicBezTo>
                    <a:pt x="4490" y="2131"/>
                    <a:pt x="4359" y="1881"/>
                    <a:pt x="4287" y="1822"/>
                  </a:cubicBezTo>
                  <a:cubicBezTo>
                    <a:pt x="4204" y="1750"/>
                    <a:pt x="3549" y="1536"/>
                    <a:pt x="3442" y="1369"/>
                  </a:cubicBezTo>
                  <a:cubicBezTo>
                    <a:pt x="3335" y="1203"/>
                    <a:pt x="2644" y="619"/>
                    <a:pt x="2632" y="476"/>
                  </a:cubicBezTo>
                  <a:cubicBezTo>
                    <a:pt x="2620" y="322"/>
                    <a:pt x="2418" y="0"/>
                    <a:pt x="1942" y="191"/>
                  </a:cubicBezTo>
                  <a:cubicBezTo>
                    <a:pt x="1465" y="393"/>
                    <a:pt x="1656" y="822"/>
                    <a:pt x="1406" y="846"/>
                  </a:cubicBezTo>
                  <a:cubicBezTo>
                    <a:pt x="632" y="941"/>
                    <a:pt x="858" y="298"/>
                    <a:pt x="858" y="29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325245" y="2792730"/>
              <a:ext cx="77470" cy="45085"/>
            </a:xfrm>
            <a:custGeom>
              <a:avLst/>
              <a:gdLst/>
              <a:ahLst/>
              <a:cxnLst/>
              <a:rect l="l" t="t" r="r" b="b"/>
              <a:pathLst>
                <a:path w="788" h="453" extrusionOk="0">
                  <a:moveTo>
                    <a:pt x="243" y="1"/>
                  </a:moveTo>
                  <a:cubicBezTo>
                    <a:pt x="149" y="1"/>
                    <a:pt x="73" y="22"/>
                    <a:pt x="48" y="82"/>
                  </a:cubicBezTo>
                  <a:cubicBezTo>
                    <a:pt x="0" y="225"/>
                    <a:pt x="489" y="451"/>
                    <a:pt x="489" y="451"/>
                  </a:cubicBezTo>
                  <a:lnTo>
                    <a:pt x="786" y="118"/>
                  </a:lnTo>
                  <a:cubicBezTo>
                    <a:pt x="786" y="118"/>
                    <a:pt x="464" y="1"/>
                    <a:pt x="243" y="1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1644015" y="2856865"/>
              <a:ext cx="97155" cy="35560"/>
            </a:xfrm>
            <a:custGeom>
              <a:avLst/>
              <a:gdLst/>
              <a:ahLst/>
              <a:cxnLst/>
              <a:rect l="l" t="t" r="r" b="b"/>
              <a:pathLst>
                <a:path w="990" h="356" extrusionOk="0">
                  <a:moveTo>
                    <a:pt x="355" y="0"/>
                  </a:moveTo>
                  <a:cubicBezTo>
                    <a:pt x="167" y="0"/>
                    <a:pt x="1" y="11"/>
                    <a:pt x="1" y="11"/>
                  </a:cubicBezTo>
                  <a:lnTo>
                    <a:pt x="84" y="344"/>
                  </a:lnTo>
                  <a:cubicBezTo>
                    <a:pt x="84" y="344"/>
                    <a:pt x="184" y="355"/>
                    <a:pt x="324" y="355"/>
                  </a:cubicBezTo>
                  <a:cubicBezTo>
                    <a:pt x="481" y="355"/>
                    <a:pt x="688" y="341"/>
                    <a:pt x="858" y="285"/>
                  </a:cubicBezTo>
                  <a:cubicBezTo>
                    <a:pt x="858" y="285"/>
                    <a:pt x="989" y="177"/>
                    <a:pt x="870" y="70"/>
                  </a:cubicBezTo>
                  <a:cubicBezTo>
                    <a:pt x="807" y="14"/>
                    <a:pt x="567" y="0"/>
                    <a:pt x="355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235710" y="2828925"/>
              <a:ext cx="435610" cy="384810"/>
            </a:xfrm>
            <a:custGeom>
              <a:avLst/>
              <a:gdLst/>
              <a:ahLst/>
              <a:cxnLst/>
              <a:rect l="l" t="t" r="r" b="b"/>
              <a:pathLst>
                <a:path w="4455" h="3931" extrusionOk="0">
                  <a:moveTo>
                    <a:pt x="4454" y="0"/>
                  </a:moveTo>
                  <a:cubicBezTo>
                    <a:pt x="4358" y="822"/>
                    <a:pt x="4299" y="1548"/>
                    <a:pt x="4275" y="1774"/>
                  </a:cubicBezTo>
                  <a:cubicBezTo>
                    <a:pt x="4239" y="2012"/>
                    <a:pt x="1191" y="3929"/>
                    <a:pt x="667" y="3870"/>
                  </a:cubicBezTo>
                  <a:cubicBezTo>
                    <a:pt x="167" y="3810"/>
                    <a:pt x="1" y="3703"/>
                    <a:pt x="25" y="3632"/>
                  </a:cubicBezTo>
                  <a:cubicBezTo>
                    <a:pt x="48" y="3548"/>
                    <a:pt x="465" y="2489"/>
                    <a:pt x="465" y="2489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1423035" y="2935605"/>
              <a:ext cx="264795" cy="248285"/>
            </a:xfrm>
            <a:custGeom>
              <a:avLst/>
              <a:gdLst/>
              <a:ahLst/>
              <a:cxnLst/>
              <a:rect l="l" t="t" r="r" b="b"/>
              <a:pathLst>
                <a:path w="2705" h="2538" extrusionOk="0">
                  <a:moveTo>
                    <a:pt x="1" y="2537"/>
                  </a:moveTo>
                  <a:cubicBezTo>
                    <a:pt x="1" y="2537"/>
                    <a:pt x="644" y="1929"/>
                    <a:pt x="2703" y="1394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1224915" y="2783205"/>
              <a:ext cx="490855" cy="487045"/>
            </a:xfrm>
            <a:custGeom>
              <a:avLst/>
              <a:gdLst/>
              <a:ahLst/>
              <a:cxnLst/>
              <a:rect l="l" t="t" r="r" b="b"/>
              <a:pathLst>
                <a:path w="5015" h="4979" extrusionOk="0">
                  <a:moveTo>
                    <a:pt x="1727" y="1"/>
                  </a:moveTo>
                  <a:cubicBezTo>
                    <a:pt x="584" y="668"/>
                    <a:pt x="1" y="1501"/>
                    <a:pt x="203" y="2346"/>
                  </a:cubicBezTo>
                  <a:cubicBezTo>
                    <a:pt x="393" y="3180"/>
                    <a:pt x="786" y="3906"/>
                    <a:pt x="691" y="4442"/>
                  </a:cubicBezTo>
                  <a:cubicBezTo>
                    <a:pt x="596" y="4978"/>
                    <a:pt x="3180" y="4513"/>
                    <a:pt x="3203" y="1822"/>
                  </a:cubicBezTo>
                  <a:cubicBezTo>
                    <a:pt x="3203" y="1822"/>
                    <a:pt x="3465" y="3418"/>
                    <a:pt x="5013" y="3001"/>
                  </a:cubicBezTo>
                  <a:cubicBezTo>
                    <a:pt x="5013" y="3001"/>
                    <a:pt x="4227" y="1513"/>
                    <a:pt x="3453" y="763"/>
                  </a:cubicBezTo>
                  <a:cubicBezTo>
                    <a:pt x="2668" y="13"/>
                    <a:pt x="1727" y="1"/>
                    <a:pt x="1727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1323975" y="2074545"/>
              <a:ext cx="476885" cy="825500"/>
            </a:xfrm>
            <a:custGeom>
              <a:avLst/>
              <a:gdLst/>
              <a:ahLst/>
              <a:cxnLst/>
              <a:rect l="l" t="t" r="r" b="b"/>
              <a:pathLst>
                <a:path w="4872" h="8444" extrusionOk="0">
                  <a:moveTo>
                    <a:pt x="620" y="418"/>
                  </a:moveTo>
                  <a:cubicBezTo>
                    <a:pt x="1084" y="144"/>
                    <a:pt x="1489" y="1"/>
                    <a:pt x="1894" y="203"/>
                  </a:cubicBezTo>
                  <a:cubicBezTo>
                    <a:pt x="2298" y="418"/>
                    <a:pt x="3168" y="1644"/>
                    <a:pt x="3441" y="1656"/>
                  </a:cubicBezTo>
                  <a:cubicBezTo>
                    <a:pt x="3715" y="1668"/>
                    <a:pt x="3287" y="846"/>
                    <a:pt x="3287" y="846"/>
                  </a:cubicBezTo>
                  <a:cubicBezTo>
                    <a:pt x="3287" y="846"/>
                    <a:pt x="3775" y="1049"/>
                    <a:pt x="3965" y="1418"/>
                  </a:cubicBezTo>
                  <a:cubicBezTo>
                    <a:pt x="4168" y="1787"/>
                    <a:pt x="4870" y="2918"/>
                    <a:pt x="4846" y="3549"/>
                  </a:cubicBezTo>
                  <a:cubicBezTo>
                    <a:pt x="4811" y="4192"/>
                    <a:pt x="4001" y="4966"/>
                    <a:pt x="4132" y="6478"/>
                  </a:cubicBezTo>
                  <a:cubicBezTo>
                    <a:pt x="4251" y="8002"/>
                    <a:pt x="4323" y="8204"/>
                    <a:pt x="4132" y="8288"/>
                  </a:cubicBezTo>
                  <a:cubicBezTo>
                    <a:pt x="4132" y="8288"/>
                    <a:pt x="4299" y="8109"/>
                    <a:pt x="3953" y="8085"/>
                  </a:cubicBezTo>
                  <a:cubicBezTo>
                    <a:pt x="3596" y="8073"/>
                    <a:pt x="2930" y="8442"/>
                    <a:pt x="2215" y="8192"/>
                  </a:cubicBezTo>
                  <a:cubicBezTo>
                    <a:pt x="1513" y="7942"/>
                    <a:pt x="215" y="7192"/>
                    <a:pt x="60" y="7430"/>
                  </a:cubicBezTo>
                  <a:cubicBezTo>
                    <a:pt x="60" y="7430"/>
                    <a:pt x="155" y="7061"/>
                    <a:pt x="429" y="6776"/>
                  </a:cubicBezTo>
                  <a:cubicBezTo>
                    <a:pt x="703" y="6490"/>
                    <a:pt x="1084" y="5061"/>
                    <a:pt x="905" y="4561"/>
                  </a:cubicBezTo>
                  <a:cubicBezTo>
                    <a:pt x="715" y="4049"/>
                    <a:pt x="263" y="3263"/>
                    <a:pt x="132" y="2596"/>
                  </a:cubicBezTo>
                  <a:cubicBezTo>
                    <a:pt x="1" y="1942"/>
                    <a:pt x="620" y="418"/>
                    <a:pt x="620" y="418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1475105" y="1852930"/>
              <a:ext cx="233680" cy="419735"/>
            </a:xfrm>
            <a:custGeom>
              <a:avLst/>
              <a:gdLst/>
              <a:ahLst/>
              <a:cxnLst/>
              <a:rect l="l" t="t" r="r" b="b"/>
              <a:pathLst>
                <a:path w="2383" h="4289" extrusionOk="0">
                  <a:moveTo>
                    <a:pt x="2322" y="941"/>
                  </a:moveTo>
                  <a:cubicBezTo>
                    <a:pt x="1965" y="1513"/>
                    <a:pt x="1501" y="2287"/>
                    <a:pt x="1477" y="2465"/>
                  </a:cubicBezTo>
                  <a:cubicBezTo>
                    <a:pt x="1453" y="2656"/>
                    <a:pt x="1512" y="2977"/>
                    <a:pt x="1643" y="3073"/>
                  </a:cubicBezTo>
                  <a:cubicBezTo>
                    <a:pt x="1786" y="3168"/>
                    <a:pt x="2179" y="3299"/>
                    <a:pt x="2286" y="3573"/>
                  </a:cubicBezTo>
                  <a:cubicBezTo>
                    <a:pt x="2382" y="3858"/>
                    <a:pt x="2298" y="4287"/>
                    <a:pt x="1751" y="3966"/>
                  </a:cubicBezTo>
                  <a:cubicBezTo>
                    <a:pt x="1203" y="3644"/>
                    <a:pt x="655" y="2418"/>
                    <a:pt x="0" y="2382"/>
                  </a:cubicBezTo>
                  <a:cubicBezTo>
                    <a:pt x="0" y="2382"/>
                    <a:pt x="620" y="1775"/>
                    <a:pt x="1108" y="72"/>
                  </a:cubicBezTo>
                  <a:cubicBezTo>
                    <a:pt x="1108" y="72"/>
                    <a:pt x="1453" y="1"/>
                    <a:pt x="1882" y="394"/>
                  </a:cubicBezTo>
                  <a:cubicBezTo>
                    <a:pt x="2310" y="787"/>
                    <a:pt x="2322" y="941"/>
                    <a:pt x="2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123950" y="1651635"/>
              <a:ext cx="414655" cy="418465"/>
            </a:xfrm>
            <a:custGeom>
              <a:avLst/>
              <a:gdLst/>
              <a:ahLst/>
              <a:cxnLst/>
              <a:rect l="l" t="t" r="r" b="b"/>
              <a:pathLst>
                <a:path w="4241" h="4276" extrusionOk="0">
                  <a:moveTo>
                    <a:pt x="4239" y="786"/>
                  </a:moveTo>
                  <a:cubicBezTo>
                    <a:pt x="4204" y="107"/>
                    <a:pt x="3549" y="0"/>
                    <a:pt x="3096" y="274"/>
                  </a:cubicBezTo>
                  <a:cubicBezTo>
                    <a:pt x="2644" y="536"/>
                    <a:pt x="2596" y="1703"/>
                    <a:pt x="2227" y="1929"/>
                  </a:cubicBezTo>
                  <a:cubicBezTo>
                    <a:pt x="1858" y="2143"/>
                    <a:pt x="703" y="1869"/>
                    <a:pt x="346" y="2774"/>
                  </a:cubicBezTo>
                  <a:cubicBezTo>
                    <a:pt x="1" y="3691"/>
                    <a:pt x="763" y="4251"/>
                    <a:pt x="1560" y="4262"/>
                  </a:cubicBezTo>
                  <a:cubicBezTo>
                    <a:pt x="2370" y="4274"/>
                    <a:pt x="3180" y="3691"/>
                    <a:pt x="3132" y="2667"/>
                  </a:cubicBezTo>
                  <a:cubicBezTo>
                    <a:pt x="3061" y="703"/>
                    <a:pt x="3739" y="417"/>
                    <a:pt x="4132" y="1036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480185" y="1675765"/>
              <a:ext cx="246380" cy="270510"/>
            </a:xfrm>
            <a:custGeom>
              <a:avLst/>
              <a:gdLst/>
              <a:ahLst/>
              <a:cxnLst/>
              <a:rect l="l" t="t" r="r" b="b"/>
              <a:pathLst>
                <a:path w="2514" h="2764" extrusionOk="0">
                  <a:moveTo>
                    <a:pt x="2512" y="560"/>
                  </a:moveTo>
                  <a:cubicBezTo>
                    <a:pt x="2393" y="36"/>
                    <a:pt x="1774" y="0"/>
                    <a:pt x="1476" y="83"/>
                  </a:cubicBezTo>
                  <a:cubicBezTo>
                    <a:pt x="1191" y="155"/>
                    <a:pt x="714" y="417"/>
                    <a:pt x="500" y="607"/>
                  </a:cubicBezTo>
                  <a:cubicBezTo>
                    <a:pt x="286" y="798"/>
                    <a:pt x="0" y="1465"/>
                    <a:pt x="143" y="1715"/>
                  </a:cubicBezTo>
                  <a:cubicBezTo>
                    <a:pt x="298" y="1965"/>
                    <a:pt x="405" y="1977"/>
                    <a:pt x="548" y="2036"/>
                  </a:cubicBezTo>
                  <a:cubicBezTo>
                    <a:pt x="679" y="2084"/>
                    <a:pt x="774" y="2167"/>
                    <a:pt x="714" y="2274"/>
                  </a:cubicBezTo>
                  <a:cubicBezTo>
                    <a:pt x="643" y="2381"/>
                    <a:pt x="572" y="2667"/>
                    <a:pt x="786" y="2715"/>
                  </a:cubicBezTo>
                  <a:cubicBezTo>
                    <a:pt x="988" y="2762"/>
                    <a:pt x="1060" y="2012"/>
                    <a:pt x="1060" y="2012"/>
                  </a:cubicBezTo>
                  <a:cubicBezTo>
                    <a:pt x="1060" y="2012"/>
                    <a:pt x="1369" y="2143"/>
                    <a:pt x="1750" y="1965"/>
                  </a:cubicBezTo>
                  <a:cubicBezTo>
                    <a:pt x="2119" y="1786"/>
                    <a:pt x="2512" y="560"/>
                    <a:pt x="2512" y="560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1562735" y="1729105"/>
              <a:ext cx="227330" cy="249555"/>
            </a:xfrm>
            <a:custGeom>
              <a:avLst/>
              <a:gdLst/>
              <a:ahLst/>
              <a:cxnLst/>
              <a:rect l="l" t="t" r="r" b="b"/>
              <a:pathLst>
                <a:path w="2324" h="2550" extrusionOk="0">
                  <a:moveTo>
                    <a:pt x="905" y="1287"/>
                  </a:moveTo>
                  <a:cubicBezTo>
                    <a:pt x="739" y="1334"/>
                    <a:pt x="691" y="1275"/>
                    <a:pt x="608" y="1096"/>
                  </a:cubicBezTo>
                  <a:cubicBezTo>
                    <a:pt x="524" y="906"/>
                    <a:pt x="334" y="691"/>
                    <a:pt x="167" y="822"/>
                  </a:cubicBezTo>
                  <a:cubicBezTo>
                    <a:pt x="0" y="941"/>
                    <a:pt x="60" y="1287"/>
                    <a:pt x="215" y="1465"/>
                  </a:cubicBezTo>
                  <a:cubicBezTo>
                    <a:pt x="358" y="1656"/>
                    <a:pt x="548" y="1834"/>
                    <a:pt x="703" y="1751"/>
                  </a:cubicBezTo>
                  <a:cubicBezTo>
                    <a:pt x="870" y="1668"/>
                    <a:pt x="810" y="1870"/>
                    <a:pt x="858" y="2084"/>
                  </a:cubicBezTo>
                  <a:cubicBezTo>
                    <a:pt x="917" y="2311"/>
                    <a:pt x="1358" y="2549"/>
                    <a:pt x="1727" y="2549"/>
                  </a:cubicBezTo>
                  <a:cubicBezTo>
                    <a:pt x="2096" y="2549"/>
                    <a:pt x="2167" y="1941"/>
                    <a:pt x="2132" y="1632"/>
                  </a:cubicBezTo>
                  <a:cubicBezTo>
                    <a:pt x="2132" y="1632"/>
                    <a:pt x="2322" y="1537"/>
                    <a:pt x="2298" y="1441"/>
                  </a:cubicBezTo>
                  <a:cubicBezTo>
                    <a:pt x="2274" y="1334"/>
                    <a:pt x="2036" y="1287"/>
                    <a:pt x="2060" y="1084"/>
                  </a:cubicBezTo>
                  <a:cubicBezTo>
                    <a:pt x="2084" y="882"/>
                    <a:pt x="2227" y="358"/>
                    <a:pt x="1667" y="13"/>
                  </a:cubicBezTo>
                  <a:cubicBezTo>
                    <a:pt x="1667" y="13"/>
                    <a:pt x="1405" y="1"/>
                    <a:pt x="1239" y="120"/>
                  </a:cubicBezTo>
                  <a:cubicBezTo>
                    <a:pt x="1072" y="251"/>
                    <a:pt x="1084" y="334"/>
                    <a:pt x="1215" y="489"/>
                  </a:cubicBezTo>
                  <a:cubicBezTo>
                    <a:pt x="1358" y="644"/>
                    <a:pt x="1012" y="715"/>
                    <a:pt x="929" y="882"/>
                  </a:cubicBezTo>
                  <a:cubicBezTo>
                    <a:pt x="822" y="1120"/>
                    <a:pt x="1084" y="1227"/>
                    <a:pt x="905" y="128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942340" y="2096135"/>
              <a:ext cx="695325" cy="605790"/>
            </a:xfrm>
            <a:custGeom>
              <a:avLst/>
              <a:gdLst/>
              <a:ahLst/>
              <a:cxnLst/>
              <a:rect l="l" t="t" r="r" b="b"/>
              <a:pathLst>
                <a:path w="7110" h="6193" extrusionOk="0">
                  <a:moveTo>
                    <a:pt x="4513" y="4965"/>
                  </a:moveTo>
                  <a:cubicBezTo>
                    <a:pt x="3536" y="4858"/>
                    <a:pt x="2953" y="5203"/>
                    <a:pt x="1929" y="5060"/>
                  </a:cubicBezTo>
                  <a:cubicBezTo>
                    <a:pt x="893" y="4917"/>
                    <a:pt x="0" y="4286"/>
                    <a:pt x="72" y="3763"/>
                  </a:cubicBezTo>
                  <a:cubicBezTo>
                    <a:pt x="227" y="2703"/>
                    <a:pt x="3227" y="560"/>
                    <a:pt x="4037" y="274"/>
                  </a:cubicBezTo>
                  <a:cubicBezTo>
                    <a:pt x="4787" y="0"/>
                    <a:pt x="5644" y="143"/>
                    <a:pt x="5870" y="1048"/>
                  </a:cubicBezTo>
                  <a:cubicBezTo>
                    <a:pt x="6096" y="1929"/>
                    <a:pt x="5680" y="2715"/>
                    <a:pt x="4870" y="2751"/>
                  </a:cubicBezTo>
                  <a:cubicBezTo>
                    <a:pt x="4060" y="2786"/>
                    <a:pt x="4037" y="2381"/>
                    <a:pt x="4037" y="2381"/>
                  </a:cubicBezTo>
                  <a:cubicBezTo>
                    <a:pt x="4037" y="2381"/>
                    <a:pt x="2405" y="2893"/>
                    <a:pt x="2227" y="3286"/>
                  </a:cubicBezTo>
                  <a:cubicBezTo>
                    <a:pt x="2048" y="3667"/>
                    <a:pt x="3691" y="4596"/>
                    <a:pt x="4941" y="4406"/>
                  </a:cubicBezTo>
                  <a:cubicBezTo>
                    <a:pt x="4941" y="4406"/>
                    <a:pt x="5370" y="4179"/>
                    <a:pt x="5680" y="4215"/>
                  </a:cubicBezTo>
                  <a:cubicBezTo>
                    <a:pt x="5977" y="4251"/>
                    <a:pt x="6263" y="4251"/>
                    <a:pt x="6442" y="4370"/>
                  </a:cubicBezTo>
                  <a:cubicBezTo>
                    <a:pt x="6608" y="4489"/>
                    <a:pt x="6799" y="4525"/>
                    <a:pt x="6954" y="4560"/>
                  </a:cubicBezTo>
                  <a:cubicBezTo>
                    <a:pt x="7108" y="4608"/>
                    <a:pt x="6894" y="4906"/>
                    <a:pt x="6656" y="4882"/>
                  </a:cubicBezTo>
                  <a:cubicBezTo>
                    <a:pt x="6430" y="4870"/>
                    <a:pt x="5977" y="4679"/>
                    <a:pt x="5906" y="4787"/>
                  </a:cubicBezTo>
                  <a:cubicBezTo>
                    <a:pt x="5822" y="4906"/>
                    <a:pt x="6323" y="5096"/>
                    <a:pt x="6549" y="5072"/>
                  </a:cubicBezTo>
                  <a:cubicBezTo>
                    <a:pt x="6787" y="5048"/>
                    <a:pt x="6954" y="5048"/>
                    <a:pt x="6977" y="5168"/>
                  </a:cubicBezTo>
                  <a:cubicBezTo>
                    <a:pt x="7001" y="5287"/>
                    <a:pt x="6525" y="6156"/>
                    <a:pt x="6132" y="6168"/>
                  </a:cubicBezTo>
                  <a:cubicBezTo>
                    <a:pt x="5727" y="6191"/>
                    <a:pt x="5120" y="6037"/>
                    <a:pt x="5025" y="5953"/>
                  </a:cubicBezTo>
                  <a:cubicBezTo>
                    <a:pt x="4822" y="5763"/>
                    <a:pt x="4703" y="4977"/>
                    <a:pt x="4513" y="4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47"/>
          <p:cNvSpPr txBox="1">
            <a:spLocks noGrp="1"/>
          </p:cNvSpPr>
          <p:nvPr>
            <p:ph type="title" idx="4294967295"/>
          </p:nvPr>
        </p:nvSpPr>
        <p:spPr>
          <a:xfrm>
            <a:off x="4767705" y="2571480"/>
            <a:ext cx="41820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아키텍처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 idx="4294967295"/>
          </p:nvPr>
        </p:nvSpPr>
        <p:spPr>
          <a:xfrm>
            <a:off x="4767705" y="1830435"/>
            <a:ext cx="35991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03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48"/>
          <p:cNvGrpSpPr/>
          <p:nvPr/>
        </p:nvGrpSpPr>
        <p:grpSpPr>
          <a:xfrm>
            <a:off x="5728236" y="87662"/>
            <a:ext cx="1078839" cy="904188"/>
            <a:chOff x="9958236" y="-3911288"/>
            <a:chExt cx="1078839" cy="904188"/>
          </a:xfrm>
        </p:grpSpPr>
        <p:sp>
          <p:nvSpPr>
            <p:cNvPr id="850" name="Google Shape;850;p48"/>
            <p:cNvSpPr/>
            <p:nvPr/>
          </p:nvSpPr>
          <p:spPr>
            <a:xfrm rot="-4276674">
              <a:off x="10121790" y="-3873466"/>
              <a:ext cx="673902" cy="82854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8"/>
            <p:cNvSpPr/>
            <p:nvPr/>
          </p:nvSpPr>
          <p:spPr>
            <a:xfrm rot="-4276674">
              <a:off x="10811348" y="-3736018"/>
              <a:ext cx="190784" cy="21057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48"/>
          <p:cNvSpPr/>
          <p:nvPr/>
        </p:nvSpPr>
        <p:spPr>
          <a:xfrm rot="3565995">
            <a:off x="5887355" y="4257108"/>
            <a:ext cx="474847" cy="64064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8"/>
          <p:cNvSpPr txBox="1">
            <a:spLocks noGrp="1"/>
          </p:cNvSpPr>
          <p:nvPr>
            <p:ph type="title"/>
          </p:nvPr>
        </p:nvSpPr>
        <p:spPr>
          <a:xfrm>
            <a:off x="3667760" y="448310"/>
            <a:ext cx="18084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4" name="Google Shape;854;p48"/>
          <p:cNvSpPr/>
          <p:nvPr/>
        </p:nvSpPr>
        <p:spPr>
          <a:xfrm>
            <a:off x="3501997" y="2982818"/>
            <a:ext cx="2120663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CircleProgressBar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Retrofit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3501998" y="1278496"/>
            <a:ext cx="2120663" cy="109349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A8C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5.0.7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Maven MVC</a:t>
            </a: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867338" y="1267154"/>
            <a:ext cx="2118748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Eclipse java EE ide for Web Developers</a:t>
            </a: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66380" y="2982819"/>
            <a:ext cx="2120663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 8.0.21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workbench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8"/>
          <p:cNvSpPr/>
          <p:nvPr/>
        </p:nvSpPr>
        <p:spPr>
          <a:xfrm>
            <a:off x="6139805" y="1278496"/>
            <a:ext cx="2117779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8"/>
          <p:cNvSpPr/>
          <p:nvPr/>
        </p:nvSpPr>
        <p:spPr>
          <a:xfrm>
            <a:off x="6159760" y="2982818"/>
            <a:ext cx="2117779" cy="1098441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Sourcetree</a:t>
            </a:r>
            <a:endParaRPr/>
          </a:p>
        </p:txBody>
      </p:sp>
      <p:sp>
        <p:nvSpPr>
          <p:cNvPr id="860" name="Google Shape;860;p48"/>
          <p:cNvSpPr txBox="1"/>
          <p:nvPr/>
        </p:nvSpPr>
        <p:spPr>
          <a:xfrm>
            <a:off x="1178158" y="2438199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 개발 도구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8"/>
          <p:cNvSpPr txBox="1"/>
          <p:nvPr/>
        </p:nvSpPr>
        <p:spPr>
          <a:xfrm>
            <a:off x="3491420" y="2438198"/>
            <a:ext cx="21425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언어 및 프레임워크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8"/>
          <p:cNvSpPr txBox="1"/>
          <p:nvPr/>
        </p:nvSpPr>
        <p:spPr>
          <a:xfrm>
            <a:off x="6450141" y="2443365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8"/>
          <p:cNvSpPr txBox="1"/>
          <p:nvPr/>
        </p:nvSpPr>
        <p:spPr>
          <a:xfrm>
            <a:off x="1178158" y="413226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8"/>
          <p:cNvSpPr txBox="1"/>
          <p:nvPr/>
        </p:nvSpPr>
        <p:spPr>
          <a:xfrm>
            <a:off x="3813775" y="413226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라이브러리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8"/>
          <p:cNvSpPr txBox="1"/>
          <p:nvPr/>
        </p:nvSpPr>
        <p:spPr>
          <a:xfrm>
            <a:off x="6450141" y="4153451"/>
            <a:ext cx="1497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버전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9"/>
          <p:cNvSpPr/>
          <p:nvPr/>
        </p:nvSpPr>
        <p:spPr>
          <a:xfrm rot="4244282">
            <a:off x="1060800" y="3146740"/>
            <a:ext cx="778092" cy="1049767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49"/>
          <p:cNvGrpSpPr/>
          <p:nvPr/>
        </p:nvGrpSpPr>
        <p:grpSpPr>
          <a:xfrm>
            <a:off x="6450360" y="663677"/>
            <a:ext cx="645284" cy="651745"/>
            <a:chOff x="11657360" y="-3335023"/>
            <a:chExt cx="645284" cy="651745"/>
          </a:xfrm>
        </p:grpSpPr>
        <p:sp>
          <p:nvSpPr>
            <p:cNvPr id="872" name="Google Shape;872;p49"/>
            <p:cNvSpPr/>
            <p:nvPr/>
          </p:nvSpPr>
          <p:spPr>
            <a:xfrm rot="9584723">
              <a:off x="11789027" y="-3276324"/>
              <a:ext cx="434559" cy="53434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9"/>
            <p:cNvSpPr/>
            <p:nvPr/>
          </p:nvSpPr>
          <p:spPr>
            <a:xfrm rot="9584723">
              <a:off x="11677063" y="-3232090"/>
              <a:ext cx="123025" cy="13580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4" name="Google Shape;874;p49"/>
          <p:cNvSpPr/>
          <p:nvPr/>
        </p:nvSpPr>
        <p:spPr>
          <a:xfrm>
            <a:off x="581100" y="1854700"/>
            <a:ext cx="7981800" cy="17346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49"/>
          <p:cNvSpPr txBox="1">
            <a:spLocks noGrp="1"/>
          </p:cNvSpPr>
          <p:nvPr>
            <p:ph type="title"/>
          </p:nvPr>
        </p:nvSpPr>
        <p:spPr>
          <a:xfrm>
            <a:off x="3267746" y="539750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2830438" y="1192250"/>
            <a:ext cx="1656300" cy="379200"/>
          </a:xfrm>
          <a:prstGeom prst="rect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49"/>
          <p:cNvSpPr/>
          <p:nvPr/>
        </p:nvSpPr>
        <p:spPr>
          <a:xfrm>
            <a:off x="3882750" y="1669550"/>
            <a:ext cx="1378500" cy="37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49"/>
          <p:cNvSpPr/>
          <p:nvPr/>
        </p:nvSpPr>
        <p:spPr>
          <a:xfrm>
            <a:off x="880313" y="214685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 기록 및 관리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칼로리 소모 표시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49"/>
          <p:cNvSpPr/>
          <p:nvPr/>
        </p:nvSpPr>
        <p:spPr>
          <a:xfrm>
            <a:off x="2814325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식사 기록 및 관리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 별 칼로리 섭취 내역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49"/>
          <p:cNvSpPr/>
          <p:nvPr/>
        </p:nvSpPr>
        <p:spPr>
          <a:xfrm>
            <a:off x="4748363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설정 및 Dday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종료된 목표의 성공 여부 기록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49"/>
          <p:cNvSpPr/>
          <p:nvPr/>
        </p:nvSpPr>
        <p:spPr>
          <a:xfrm>
            <a:off x="6682388" y="2161700"/>
            <a:ext cx="1581300" cy="133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데일리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하루의 운동, 식사, 걸음 수, 물 섭취량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진행중인 목표 확인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49"/>
          <p:cNvSpPr/>
          <p:nvPr/>
        </p:nvSpPr>
        <p:spPr>
          <a:xfrm>
            <a:off x="4657263" y="1192250"/>
            <a:ext cx="1656300" cy="379200"/>
          </a:xfrm>
          <a:prstGeom prst="rect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49"/>
          <p:cNvSpPr/>
          <p:nvPr/>
        </p:nvSpPr>
        <p:spPr>
          <a:xfrm>
            <a:off x="853950" y="3872550"/>
            <a:ext cx="7436100" cy="95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49"/>
          <p:cNvSpPr/>
          <p:nvPr/>
        </p:nvSpPr>
        <p:spPr>
          <a:xfrm>
            <a:off x="3743838" y="3712900"/>
            <a:ext cx="1656300" cy="37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49"/>
          <p:cNvSpPr/>
          <p:nvPr/>
        </p:nvSpPr>
        <p:spPr>
          <a:xfrm>
            <a:off x="935450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Exercise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49"/>
          <p:cNvSpPr/>
          <p:nvPr/>
        </p:nvSpPr>
        <p:spPr>
          <a:xfrm>
            <a:off x="2469613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Meal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49"/>
          <p:cNvSpPr/>
          <p:nvPr/>
        </p:nvSpPr>
        <p:spPr>
          <a:xfrm>
            <a:off x="4003788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Goal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49"/>
          <p:cNvSpPr/>
          <p:nvPr/>
        </p:nvSpPr>
        <p:spPr>
          <a:xfrm>
            <a:off x="5537975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Daily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49"/>
          <p:cNvSpPr/>
          <p:nvPr/>
        </p:nvSpPr>
        <p:spPr>
          <a:xfrm>
            <a:off x="7072150" y="4215700"/>
            <a:ext cx="1136400" cy="463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50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895" name="Google Shape;895;p5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50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902" name="Google Shape;902;p5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5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50" descr="https://cdn.discordapp.com/attachments/831490744769839105/850604219567570945/unknow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761313"/>
            <a:ext cx="8735205" cy="42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0"/>
          <p:cNvSpPr txBox="1">
            <a:spLocks noGrp="1"/>
          </p:cNvSpPr>
          <p:nvPr>
            <p:ph type="title"/>
          </p:nvPr>
        </p:nvSpPr>
        <p:spPr>
          <a:xfrm>
            <a:off x="3299649" y="206913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구조도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>
            <a:spLocks noGrp="1"/>
          </p:cNvSpPr>
          <p:nvPr>
            <p:ph type="title"/>
          </p:nvPr>
        </p:nvSpPr>
        <p:spPr>
          <a:xfrm>
            <a:off x="713105" y="539750"/>
            <a:ext cx="77184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소개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6" name="Google Shape;366;p33"/>
          <p:cNvGrpSpPr/>
          <p:nvPr/>
        </p:nvGrpSpPr>
        <p:grpSpPr>
          <a:xfrm>
            <a:off x="8289477" y="2337892"/>
            <a:ext cx="613036" cy="596948"/>
            <a:chOff x="8289477" y="2337892"/>
            <a:chExt cx="613036" cy="596948"/>
          </a:xfrm>
        </p:grpSpPr>
        <p:sp>
          <p:nvSpPr>
            <p:cNvPr id="367" name="Google Shape;367;p33"/>
            <p:cNvSpPr/>
            <p:nvPr/>
          </p:nvSpPr>
          <p:spPr>
            <a:xfrm rot="4415121">
              <a:off x="8386445" y="2353945"/>
              <a:ext cx="419100" cy="5156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3"/>
            <p:cNvSpPr/>
            <p:nvPr/>
          </p:nvSpPr>
          <p:spPr>
            <a:xfrm rot="4415121">
              <a:off x="8370570" y="2794000"/>
              <a:ext cx="118745" cy="13081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33"/>
          <p:cNvSpPr/>
          <p:nvPr/>
        </p:nvSpPr>
        <p:spPr>
          <a:xfrm rot="-6751569">
            <a:off x="486410" y="3300730"/>
            <a:ext cx="452755" cy="55689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1061110" y="1432710"/>
            <a:ext cx="1040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민규태</a:t>
            </a:r>
            <a:endParaRPr sz="2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6820035" y="1432700"/>
            <a:ext cx="1051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전한웅</a:t>
            </a:r>
            <a:endParaRPr sz="2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3014812" y="1465888"/>
            <a:ext cx="3143838" cy="2210437"/>
            <a:chOff x="3014812" y="1465888"/>
            <a:chExt cx="3143838" cy="2210437"/>
          </a:xfrm>
        </p:grpSpPr>
        <p:pic>
          <p:nvPicPr>
            <p:cNvPr id="373" name="Google Shape;373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80900" y="1465888"/>
              <a:ext cx="1577750" cy="220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14812" y="1467175"/>
              <a:ext cx="1577750" cy="220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33"/>
          <p:cNvSpPr txBox="1"/>
          <p:nvPr/>
        </p:nvSpPr>
        <p:spPr>
          <a:xfrm>
            <a:off x="368850" y="1865000"/>
            <a:ext cx="2584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음식, 프로필, 공지사항,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FAQ 구현 및 테스트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만보기 기능 구현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DB 설계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6477335" y="1865003"/>
            <a:ext cx="24252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메인, 운동, 목표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구현 및 테스트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스프링 서버 설정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Malgun Gothic"/>
                <a:ea typeface="Malgun Gothic"/>
                <a:cs typeface="Malgun Gothic"/>
                <a:sym typeface="Malgun Gothic"/>
              </a:rPr>
              <a:t>레트로핏 연동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51"/>
          <p:cNvGrpSpPr/>
          <p:nvPr/>
        </p:nvGrpSpPr>
        <p:grpSpPr>
          <a:xfrm>
            <a:off x="7066300" y="728200"/>
            <a:ext cx="1404728" cy="3966008"/>
            <a:chOff x="7066300" y="728200"/>
            <a:chExt cx="1404728" cy="3966008"/>
          </a:xfrm>
        </p:grpSpPr>
        <p:sp>
          <p:nvSpPr>
            <p:cNvPr id="912" name="Google Shape;912;p51"/>
            <p:cNvSpPr/>
            <p:nvPr/>
          </p:nvSpPr>
          <p:spPr>
            <a:xfrm>
              <a:off x="7605484" y="4100244"/>
              <a:ext cx="233333" cy="437288"/>
            </a:xfrm>
            <a:custGeom>
              <a:avLst/>
              <a:gdLst/>
              <a:ahLst/>
              <a:cxnLst/>
              <a:rect l="l" t="t" r="r" b="b"/>
              <a:pathLst>
                <a:path w="1525" h="2858" extrusionOk="0">
                  <a:moveTo>
                    <a:pt x="584" y="131"/>
                  </a:moveTo>
                  <a:cubicBezTo>
                    <a:pt x="465" y="227"/>
                    <a:pt x="346" y="465"/>
                    <a:pt x="334" y="679"/>
                  </a:cubicBezTo>
                  <a:cubicBezTo>
                    <a:pt x="322" y="881"/>
                    <a:pt x="227" y="1703"/>
                    <a:pt x="108" y="1917"/>
                  </a:cubicBezTo>
                  <a:cubicBezTo>
                    <a:pt x="1" y="2132"/>
                    <a:pt x="1" y="2572"/>
                    <a:pt x="584" y="2715"/>
                  </a:cubicBezTo>
                  <a:cubicBezTo>
                    <a:pt x="1180" y="2858"/>
                    <a:pt x="1311" y="2334"/>
                    <a:pt x="1287" y="2227"/>
                  </a:cubicBezTo>
                  <a:cubicBezTo>
                    <a:pt x="1251" y="2108"/>
                    <a:pt x="1311" y="1441"/>
                    <a:pt x="1418" y="1048"/>
                  </a:cubicBezTo>
                  <a:cubicBezTo>
                    <a:pt x="1525" y="667"/>
                    <a:pt x="1144" y="0"/>
                    <a:pt x="977" y="24"/>
                  </a:cubicBezTo>
                  <a:cubicBezTo>
                    <a:pt x="810" y="60"/>
                    <a:pt x="584" y="131"/>
                    <a:pt x="584" y="13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45289" y="2659257"/>
              <a:ext cx="417245" cy="1472061"/>
            </a:xfrm>
            <a:custGeom>
              <a:avLst/>
              <a:gdLst/>
              <a:ahLst/>
              <a:cxnLst/>
              <a:rect l="l" t="t" r="r" b="b"/>
              <a:pathLst>
                <a:path w="2727" h="9621" extrusionOk="0">
                  <a:moveTo>
                    <a:pt x="155" y="1894"/>
                  </a:moveTo>
                  <a:cubicBezTo>
                    <a:pt x="238" y="3680"/>
                    <a:pt x="512" y="4239"/>
                    <a:pt x="834" y="4954"/>
                  </a:cubicBezTo>
                  <a:cubicBezTo>
                    <a:pt x="1155" y="5668"/>
                    <a:pt x="0" y="5680"/>
                    <a:pt x="1631" y="9549"/>
                  </a:cubicBezTo>
                  <a:cubicBezTo>
                    <a:pt x="1631" y="9549"/>
                    <a:pt x="1965" y="9621"/>
                    <a:pt x="2024" y="9442"/>
                  </a:cubicBezTo>
                  <a:cubicBezTo>
                    <a:pt x="2084" y="9276"/>
                    <a:pt x="2048" y="8585"/>
                    <a:pt x="2393" y="7621"/>
                  </a:cubicBezTo>
                  <a:cubicBezTo>
                    <a:pt x="2727" y="6644"/>
                    <a:pt x="1810" y="5549"/>
                    <a:pt x="1834" y="5037"/>
                  </a:cubicBezTo>
                  <a:cubicBezTo>
                    <a:pt x="1846" y="4513"/>
                    <a:pt x="2286" y="3787"/>
                    <a:pt x="2322" y="1894"/>
                  </a:cubicBezTo>
                  <a:cubicBezTo>
                    <a:pt x="2369" y="1"/>
                    <a:pt x="155" y="1894"/>
                    <a:pt x="155" y="18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773175" y="4204133"/>
              <a:ext cx="258731" cy="490075"/>
            </a:xfrm>
            <a:custGeom>
              <a:avLst/>
              <a:gdLst/>
              <a:ahLst/>
              <a:cxnLst/>
              <a:rect l="l" t="t" r="r" b="b"/>
              <a:pathLst>
                <a:path w="1691" h="3203" extrusionOk="0">
                  <a:moveTo>
                    <a:pt x="822" y="250"/>
                  </a:moveTo>
                  <a:cubicBezTo>
                    <a:pt x="822" y="250"/>
                    <a:pt x="941" y="310"/>
                    <a:pt x="1012" y="619"/>
                  </a:cubicBezTo>
                  <a:cubicBezTo>
                    <a:pt x="1072" y="917"/>
                    <a:pt x="1131" y="1322"/>
                    <a:pt x="1262" y="1584"/>
                  </a:cubicBezTo>
                  <a:cubicBezTo>
                    <a:pt x="1393" y="1857"/>
                    <a:pt x="1691" y="2131"/>
                    <a:pt x="1643" y="2631"/>
                  </a:cubicBezTo>
                  <a:cubicBezTo>
                    <a:pt x="1596" y="3143"/>
                    <a:pt x="905" y="3203"/>
                    <a:pt x="596" y="3060"/>
                  </a:cubicBezTo>
                  <a:cubicBezTo>
                    <a:pt x="286" y="2905"/>
                    <a:pt x="0" y="2524"/>
                    <a:pt x="60" y="2107"/>
                  </a:cubicBezTo>
                  <a:cubicBezTo>
                    <a:pt x="107" y="1691"/>
                    <a:pt x="143" y="1750"/>
                    <a:pt x="95" y="1322"/>
                  </a:cubicBezTo>
                  <a:cubicBezTo>
                    <a:pt x="60" y="881"/>
                    <a:pt x="310" y="0"/>
                    <a:pt x="572" y="11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656587" y="2970772"/>
              <a:ext cx="459168" cy="1280805"/>
            </a:xfrm>
            <a:custGeom>
              <a:avLst/>
              <a:gdLst/>
              <a:ahLst/>
              <a:cxnLst/>
              <a:rect l="l" t="t" r="r" b="b"/>
              <a:pathLst>
                <a:path w="3001" h="8371" extrusionOk="0">
                  <a:moveTo>
                    <a:pt x="715" y="358"/>
                  </a:moveTo>
                  <a:cubicBezTo>
                    <a:pt x="715" y="1727"/>
                    <a:pt x="1489" y="3060"/>
                    <a:pt x="1322" y="3370"/>
                  </a:cubicBezTo>
                  <a:cubicBezTo>
                    <a:pt x="0" y="5918"/>
                    <a:pt x="1453" y="6001"/>
                    <a:pt x="1334" y="8192"/>
                  </a:cubicBezTo>
                  <a:cubicBezTo>
                    <a:pt x="1334" y="8192"/>
                    <a:pt x="1274" y="8371"/>
                    <a:pt x="1584" y="8311"/>
                  </a:cubicBezTo>
                  <a:cubicBezTo>
                    <a:pt x="1584" y="8311"/>
                    <a:pt x="1834" y="7466"/>
                    <a:pt x="2274" y="6347"/>
                  </a:cubicBezTo>
                  <a:cubicBezTo>
                    <a:pt x="2703" y="5215"/>
                    <a:pt x="2536" y="4656"/>
                    <a:pt x="2334" y="4061"/>
                  </a:cubicBezTo>
                  <a:cubicBezTo>
                    <a:pt x="2131" y="3465"/>
                    <a:pt x="2989" y="1894"/>
                    <a:pt x="3001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765831" y="2550012"/>
              <a:ext cx="379146" cy="552042"/>
            </a:xfrm>
            <a:custGeom>
              <a:avLst/>
              <a:gdLst/>
              <a:ahLst/>
              <a:cxnLst/>
              <a:rect l="l" t="t" r="r" b="b"/>
              <a:pathLst>
                <a:path w="2478" h="3608" extrusionOk="0">
                  <a:moveTo>
                    <a:pt x="1" y="1203"/>
                  </a:moveTo>
                  <a:lnTo>
                    <a:pt x="1" y="3370"/>
                  </a:lnTo>
                  <a:cubicBezTo>
                    <a:pt x="1" y="3608"/>
                    <a:pt x="346" y="3227"/>
                    <a:pt x="1310" y="3370"/>
                  </a:cubicBezTo>
                  <a:cubicBezTo>
                    <a:pt x="2275" y="3513"/>
                    <a:pt x="2441" y="3274"/>
                    <a:pt x="2441" y="3274"/>
                  </a:cubicBezTo>
                  <a:cubicBezTo>
                    <a:pt x="2441" y="3274"/>
                    <a:pt x="2477" y="1084"/>
                    <a:pt x="2227" y="0"/>
                  </a:cubicBezTo>
                  <a:cubicBezTo>
                    <a:pt x="2215" y="0"/>
                    <a:pt x="263" y="84"/>
                    <a:pt x="1" y="1203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405202" y="2349578"/>
              <a:ext cx="699692" cy="845506"/>
            </a:xfrm>
            <a:custGeom>
              <a:avLst/>
              <a:gdLst/>
              <a:ahLst/>
              <a:cxnLst/>
              <a:rect l="l" t="t" r="r" b="b"/>
              <a:pathLst>
                <a:path w="4573" h="5526" extrusionOk="0">
                  <a:moveTo>
                    <a:pt x="4572" y="1310"/>
                  </a:moveTo>
                  <a:cubicBezTo>
                    <a:pt x="4572" y="1310"/>
                    <a:pt x="2751" y="1679"/>
                    <a:pt x="2358" y="2513"/>
                  </a:cubicBezTo>
                  <a:lnTo>
                    <a:pt x="2358" y="4418"/>
                  </a:lnTo>
                  <a:cubicBezTo>
                    <a:pt x="2358" y="4418"/>
                    <a:pt x="1786" y="4620"/>
                    <a:pt x="1238" y="5073"/>
                  </a:cubicBezTo>
                  <a:cubicBezTo>
                    <a:pt x="679" y="5525"/>
                    <a:pt x="0" y="4858"/>
                    <a:pt x="0" y="4858"/>
                  </a:cubicBezTo>
                  <a:cubicBezTo>
                    <a:pt x="0" y="4858"/>
                    <a:pt x="179" y="2822"/>
                    <a:pt x="286" y="2346"/>
                  </a:cubicBezTo>
                  <a:cubicBezTo>
                    <a:pt x="655" y="810"/>
                    <a:pt x="786" y="334"/>
                    <a:pt x="822" y="12"/>
                  </a:cubicBezTo>
                  <a:lnTo>
                    <a:pt x="4286" y="1"/>
                  </a:lnTo>
                  <a:cubicBezTo>
                    <a:pt x="4286" y="1"/>
                    <a:pt x="4346" y="489"/>
                    <a:pt x="4572" y="131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8142985" y="1384126"/>
              <a:ext cx="328043" cy="583102"/>
            </a:xfrm>
            <a:custGeom>
              <a:avLst/>
              <a:gdLst/>
              <a:ahLst/>
              <a:cxnLst/>
              <a:rect l="l" t="t" r="r" b="b"/>
              <a:pathLst>
                <a:path w="2144" h="3811" extrusionOk="0">
                  <a:moveTo>
                    <a:pt x="1107" y="0"/>
                  </a:moveTo>
                  <a:cubicBezTo>
                    <a:pt x="2060" y="691"/>
                    <a:pt x="2143" y="2405"/>
                    <a:pt x="1858" y="3417"/>
                  </a:cubicBezTo>
                  <a:cubicBezTo>
                    <a:pt x="1858" y="3417"/>
                    <a:pt x="1155" y="3810"/>
                    <a:pt x="500" y="3370"/>
                  </a:cubicBezTo>
                  <a:cubicBezTo>
                    <a:pt x="500" y="3370"/>
                    <a:pt x="596" y="3108"/>
                    <a:pt x="345" y="2584"/>
                  </a:cubicBezTo>
                  <a:cubicBezTo>
                    <a:pt x="95" y="2060"/>
                    <a:pt x="0" y="1393"/>
                    <a:pt x="274" y="774"/>
                  </a:cubicBezTo>
                  <a:cubicBezTo>
                    <a:pt x="548" y="155"/>
                    <a:pt x="1107" y="0"/>
                    <a:pt x="1107" y="0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7068136" y="1282073"/>
              <a:ext cx="331715" cy="610490"/>
            </a:xfrm>
            <a:custGeom>
              <a:avLst/>
              <a:gdLst/>
              <a:ahLst/>
              <a:cxnLst/>
              <a:rect l="l" t="t" r="r" b="b"/>
              <a:pathLst>
                <a:path w="2168" h="3990" extrusionOk="0">
                  <a:moveTo>
                    <a:pt x="1501" y="334"/>
                  </a:moveTo>
                  <a:cubicBezTo>
                    <a:pt x="763" y="810"/>
                    <a:pt x="1" y="1977"/>
                    <a:pt x="12" y="3227"/>
                  </a:cubicBezTo>
                  <a:cubicBezTo>
                    <a:pt x="12" y="3227"/>
                    <a:pt x="48" y="3989"/>
                    <a:pt x="1501" y="3418"/>
                  </a:cubicBezTo>
                  <a:cubicBezTo>
                    <a:pt x="1501" y="3418"/>
                    <a:pt x="1763" y="2894"/>
                    <a:pt x="1977" y="2536"/>
                  </a:cubicBezTo>
                  <a:cubicBezTo>
                    <a:pt x="2167" y="2179"/>
                    <a:pt x="2013" y="0"/>
                    <a:pt x="1501" y="334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7297641" y="956022"/>
              <a:ext cx="1014882" cy="1464717"/>
            </a:xfrm>
            <a:custGeom>
              <a:avLst/>
              <a:gdLst/>
              <a:ahLst/>
              <a:cxnLst/>
              <a:rect l="l" t="t" r="r" b="b"/>
              <a:pathLst>
                <a:path w="6633" h="9573" extrusionOk="0">
                  <a:moveTo>
                    <a:pt x="1" y="2465"/>
                  </a:moveTo>
                  <a:cubicBezTo>
                    <a:pt x="1" y="2465"/>
                    <a:pt x="2918" y="0"/>
                    <a:pt x="6632" y="2798"/>
                  </a:cubicBezTo>
                  <a:cubicBezTo>
                    <a:pt x="6632" y="2798"/>
                    <a:pt x="6049" y="3167"/>
                    <a:pt x="5859" y="4048"/>
                  </a:cubicBezTo>
                  <a:cubicBezTo>
                    <a:pt x="5680" y="4929"/>
                    <a:pt x="5882" y="5072"/>
                    <a:pt x="5870" y="5382"/>
                  </a:cubicBezTo>
                  <a:cubicBezTo>
                    <a:pt x="5859" y="5691"/>
                    <a:pt x="4989" y="9109"/>
                    <a:pt x="4989" y="9109"/>
                  </a:cubicBezTo>
                  <a:cubicBezTo>
                    <a:pt x="4989" y="9109"/>
                    <a:pt x="4096" y="9573"/>
                    <a:pt x="2799" y="9549"/>
                  </a:cubicBezTo>
                  <a:cubicBezTo>
                    <a:pt x="1513" y="9525"/>
                    <a:pt x="1513" y="9287"/>
                    <a:pt x="1525" y="9109"/>
                  </a:cubicBezTo>
                  <a:cubicBezTo>
                    <a:pt x="1560" y="8739"/>
                    <a:pt x="1572" y="7823"/>
                    <a:pt x="1275" y="7084"/>
                  </a:cubicBezTo>
                  <a:cubicBezTo>
                    <a:pt x="965" y="6346"/>
                    <a:pt x="286" y="5287"/>
                    <a:pt x="346" y="4775"/>
                  </a:cubicBezTo>
                  <a:cubicBezTo>
                    <a:pt x="394" y="4251"/>
                    <a:pt x="596" y="3584"/>
                    <a:pt x="1" y="2465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609156" y="1227450"/>
              <a:ext cx="377310" cy="224152"/>
            </a:xfrm>
            <a:custGeom>
              <a:avLst/>
              <a:gdLst/>
              <a:ahLst/>
              <a:cxnLst/>
              <a:rect l="l" t="t" r="r" b="b"/>
              <a:pathLst>
                <a:path w="2466" h="1465" extrusionOk="0">
                  <a:moveTo>
                    <a:pt x="489" y="0"/>
                  </a:moveTo>
                  <a:cubicBezTo>
                    <a:pt x="36" y="96"/>
                    <a:pt x="1" y="548"/>
                    <a:pt x="215" y="846"/>
                  </a:cubicBezTo>
                  <a:cubicBezTo>
                    <a:pt x="477" y="1191"/>
                    <a:pt x="1108" y="1465"/>
                    <a:pt x="1763" y="1346"/>
                  </a:cubicBezTo>
                  <a:cubicBezTo>
                    <a:pt x="2465" y="1215"/>
                    <a:pt x="2441" y="631"/>
                    <a:pt x="2072" y="369"/>
                  </a:cubicBezTo>
                  <a:cubicBezTo>
                    <a:pt x="1763" y="143"/>
                    <a:pt x="489" y="0"/>
                    <a:pt x="489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640215" y="895892"/>
              <a:ext cx="295147" cy="533834"/>
            </a:xfrm>
            <a:custGeom>
              <a:avLst/>
              <a:gdLst/>
              <a:ahLst/>
              <a:cxnLst/>
              <a:rect l="l" t="t" r="r" b="b"/>
              <a:pathLst>
                <a:path w="1929" h="3489" extrusionOk="0">
                  <a:moveTo>
                    <a:pt x="405" y="762"/>
                  </a:moveTo>
                  <a:cubicBezTo>
                    <a:pt x="405" y="1405"/>
                    <a:pt x="333" y="2024"/>
                    <a:pt x="167" y="2513"/>
                  </a:cubicBezTo>
                  <a:cubicBezTo>
                    <a:pt x="0" y="2989"/>
                    <a:pt x="1536" y="3489"/>
                    <a:pt x="1810" y="2953"/>
                  </a:cubicBezTo>
                  <a:cubicBezTo>
                    <a:pt x="1917" y="2727"/>
                    <a:pt x="1810" y="1893"/>
                    <a:pt x="1869" y="953"/>
                  </a:cubicBezTo>
                  <a:cubicBezTo>
                    <a:pt x="1929" y="0"/>
                    <a:pt x="405" y="762"/>
                    <a:pt x="405" y="7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634707" y="915935"/>
              <a:ext cx="72983" cy="122251"/>
            </a:xfrm>
            <a:custGeom>
              <a:avLst/>
              <a:gdLst/>
              <a:ahLst/>
              <a:cxnLst/>
              <a:rect l="l" t="t" r="r" b="b"/>
              <a:pathLst>
                <a:path w="477" h="799" extrusionOk="0">
                  <a:moveTo>
                    <a:pt x="429" y="346"/>
                  </a:moveTo>
                  <a:cubicBezTo>
                    <a:pt x="477" y="560"/>
                    <a:pt x="441" y="739"/>
                    <a:pt x="346" y="774"/>
                  </a:cubicBezTo>
                  <a:cubicBezTo>
                    <a:pt x="238" y="798"/>
                    <a:pt x="108" y="655"/>
                    <a:pt x="60" y="441"/>
                  </a:cubicBezTo>
                  <a:cubicBezTo>
                    <a:pt x="0" y="238"/>
                    <a:pt x="48" y="48"/>
                    <a:pt x="143" y="24"/>
                  </a:cubicBezTo>
                  <a:cubicBezTo>
                    <a:pt x="250" y="0"/>
                    <a:pt x="381" y="143"/>
                    <a:pt x="429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920671" y="892220"/>
              <a:ext cx="67628" cy="122251"/>
            </a:xfrm>
            <a:custGeom>
              <a:avLst/>
              <a:gdLst/>
              <a:ahLst/>
              <a:cxnLst/>
              <a:rect l="l" t="t" r="r" b="b"/>
              <a:pathLst>
                <a:path w="442" h="799" extrusionOk="0">
                  <a:moveTo>
                    <a:pt x="417" y="429"/>
                  </a:moveTo>
                  <a:cubicBezTo>
                    <a:pt x="382" y="643"/>
                    <a:pt x="274" y="798"/>
                    <a:pt x="167" y="786"/>
                  </a:cubicBezTo>
                  <a:cubicBezTo>
                    <a:pt x="60" y="774"/>
                    <a:pt x="1" y="584"/>
                    <a:pt x="36" y="370"/>
                  </a:cubicBezTo>
                  <a:cubicBezTo>
                    <a:pt x="60" y="167"/>
                    <a:pt x="167" y="1"/>
                    <a:pt x="274" y="24"/>
                  </a:cubicBezTo>
                  <a:cubicBezTo>
                    <a:pt x="382" y="36"/>
                    <a:pt x="441" y="215"/>
                    <a:pt x="417" y="4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669286" y="728200"/>
              <a:ext cx="300808" cy="413726"/>
            </a:xfrm>
            <a:custGeom>
              <a:avLst/>
              <a:gdLst/>
              <a:ahLst/>
              <a:cxnLst/>
              <a:rect l="l" t="t" r="r" b="b"/>
              <a:pathLst>
                <a:path w="1966" h="2704" extrusionOk="0">
                  <a:moveTo>
                    <a:pt x="132" y="1882"/>
                  </a:moveTo>
                  <a:cubicBezTo>
                    <a:pt x="1" y="1096"/>
                    <a:pt x="1" y="787"/>
                    <a:pt x="251" y="465"/>
                  </a:cubicBezTo>
                  <a:cubicBezTo>
                    <a:pt x="501" y="144"/>
                    <a:pt x="1370" y="1"/>
                    <a:pt x="1691" y="584"/>
                  </a:cubicBezTo>
                  <a:cubicBezTo>
                    <a:pt x="1965" y="1096"/>
                    <a:pt x="1775" y="1906"/>
                    <a:pt x="1751" y="2025"/>
                  </a:cubicBezTo>
                  <a:cubicBezTo>
                    <a:pt x="1727" y="2132"/>
                    <a:pt x="1572" y="2418"/>
                    <a:pt x="1286" y="2561"/>
                  </a:cubicBezTo>
                  <a:cubicBezTo>
                    <a:pt x="1013" y="2704"/>
                    <a:pt x="251" y="2597"/>
                    <a:pt x="132" y="188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674794" y="999781"/>
              <a:ext cx="275256" cy="187737"/>
            </a:xfrm>
            <a:custGeom>
              <a:avLst/>
              <a:gdLst/>
              <a:ahLst/>
              <a:cxnLst/>
              <a:rect l="l" t="t" r="r" b="b"/>
              <a:pathLst>
                <a:path w="1799" h="1227" extrusionOk="0">
                  <a:moveTo>
                    <a:pt x="846" y="107"/>
                  </a:moveTo>
                  <a:cubicBezTo>
                    <a:pt x="643" y="119"/>
                    <a:pt x="548" y="286"/>
                    <a:pt x="453" y="441"/>
                  </a:cubicBezTo>
                  <a:cubicBezTo>
                    <a:pt x="346" y="583"/>
                    <a:pt x="119" y="202"/>
                    <a:pt x="96" y="107"/>
                  </a:cubicBezTo>
                  <a:cubicBezTo>
                    <a:pt x="72" y="0"/>
                    <a:pt x="0" y="452"/>
                    <a:pt x="179" y="726"/>
                  </a:cubicBezTo>
                  <a:cubicBezTo>
                    <a:pt x="346" y="1000"/>
                    <a:pt x="691" y="1107"/>
                    <a:pt x="810" y="1167"/>
                  </a:cubicBezTo>
                  <a:cubicBezTo>
                    <a:pt x="929" y="1226"/>
                    <a:pt x="1000" y="1107"/>
                    <a:pt x="1215" y="1048"/>
                  </a:cubicBezTo>
                  <a:cubicBezTo>
                    <a:pt x="1429" y="976"/>
                    <a:pt x="1584" y="929"/>
                    <a:pt x="1655" y="714"/>
                  </a:cubicBezTo>
                  <a:cubicBezTo>
                    <a:pt x="1727" y="488"/>
                    <a:pt x="1798" y="36"/>
                    <a:pt x="1751" y="36"/>
                  </a:cubicBezTo>
                  <a:cubicBezTo>
                    <a:pt x="1691" y="36"/>
                    <a:pt x="1667" y="286"/>
                    <a:pt x="1572" y="393"/>
                  </a:cubicBezTo>
                  <a:cubicBezTo>
                    <a:pt x="1405" y="560"/>
                    <a:pt x="1298" y="464"/>
                    <a:pt x="1274" y="417"/>
                  </a:cubicBezTo>
                  <a:cubicBezTo>
                    <a:pt x="1215" y="298"/>
                    <a:pt x="1143" y="83"/>
                    <a:pt x="846" y="10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778530" y="1054403"/>
              <a:ext cx="62120" cy="38404"/>
            </a:xfrm>
            <a:custGeom>
              <a:avLst/>
              <a:gdLst/>
              <a:ahLst/>
              <a:cxnLst/>
              <a:rect l="l" t="t" r="r" b="b"/>
              <a:pathLst>
                <a:path w="406" h="251" extrusionOk="0">
                  <a:moveTo>
                    <a:pt x="37" y="131"/>
                  </a:moveTo>
                  <a:cubicBezTo>
                    <a:pt x="60" y="12"/>
                    <a:pt x="346" y="0"/>
                    <a:pt x="370" y="119"/>
                  </a:cubicBezTo>
                  <a:cubicBezTo>
                    <a:pt x="406" y="226"/>
                    <a:pt x="1" y="250"/>
                    <a:pt x="37" y="13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066300" y="1733892"/>
              <a:ext cx="457485" cy="338906"/>
            </a:xfrm>
            <a:custGeom>
              <a:avLst/>
              <a:gdLst/>
              <a:ahLst/>
              <a:cxnLst/>
              <a:rect l="l" t="t" r="r" b="b"/>
              <a:pathLst>
                <a:path w="2990" h="2215" extrusionOk="0">
                  <a:moveTo>
                    <a:pt x="2275" y="274"/>
                  </a:moveTo>
                  <a:cubicBezTo>
                    <a:pt x="1929" y="476"/>
                    <a:pt x="1572" y="536"/>
                    <a:pt x="1513" y="465"/>
                  </a:cubicBezTo>
                  <a:cubicBezTo>
                    <a:pt x="1453" y="405"/>
                    <a:pt x="1191" y="203"/>
                    <a:pt x="655" y="381"/>
                  </a:cubicBezTo>
                  <a:cubicBezTo>
                    <a:pt x="120" y="572"/>
                    <a:pt x="24" y="274"/>
                    <a:pt x="24" y="274"/>
                  </a:cubicBezTo>
                  <a:cubicBezTo>
                    <a:pt x="24" y="274"/>
                    <a:pt x="1" y="1500"/>
                    <a:pt x="429" y="1858"/>
                  </a:cubicBezTo>
                  <a:cubicBezTo>
                    <a:pt x="858" y="2215"/>
                    <a:pt x="1858" y="2024"/>
                    <a:pt x="2418" y="1012"/>
                  </a:cubicBezTo>
                  <a:cubicBezTo>
                    <a:pt x="2989" y="0"/>
                    <a:pt x="2275" y="274"/>
                    <a:pt x="2275" y="274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396022" y="1633675"/>
              <a:ext cx="216961" cy="273420"/>
            </a:xfrm>
            <a:custGeom>
              <a:avLst/>
              <a:gdLst/>
              <a:ahLst/>
              <a:cxnLst/>
              <a:rect l="l" t="t" r="r" b="b"/>
              <a:pathLst>
                <a:path w="1418" h="1787" extrusionOk="0">
                  <a:moveTo>
                    <a:pt x="1167" y="929"/>
                  </a:moveTo>
                  <a:cubicBezTo>
                    <a:pt x="1203" y="739"/>
                    <a:pt x="1417" y="619"/>
                    <a:pt x="1191" y="465"/>
                  </a:cubicBezTo>
                  <a:cubicBezTo>
                    <a:pt x="1144" y="429"/>
                    <a:pt x="1072" y="405"/>
                    <a:pt x="1001" y="381"/>
                  </a:cubicBezTo>
                  <a:cubicBezTo>
                    <a:pt x="1120" y="298"/>
                    <a:pt x="1227" y="143"/>
                    <a:pt x="1084" y="72"/>
                  </a:cubicBezTo>
                  <a:cubicBezTo>
                    <a:pt x="941" y="0"/>
                    <a:pt x="596" y="334"/>
                    <a:pt x="596" y="334"/>
                  </a:cubicBezTo>
                  <a:cubicBezTo>
                    <a:pt x="536" y="334"/>
                    <a:pt x="501" y="334"/>
                    <a:pt x="489" y="346"/>
                  </a:cubicBezTo>
                  <a:cubicBezTo>
                    <a:pt x="417" y="369"/>
                    <a:pt x="179" y="703"/>
                    <a:pt x="120" y="786"/>
                  </a:cubicBezTo>
                  <a:cubicBezTo>
                    <a:pt x="1" y="989"/>
                    <a:pt x="72" y="1334"/>
                    <a:pt x="215" y="1560"/>
                  </a:cubicBezTo>
                  <a:cubicBezTo>
                    <a:pt x="370" y="1786"/>
                    <a:pt x="596" y="1691"/>
                    <a:pt x="822" y="1584"/>
                  </a:cubicBezTo>
                  <a:cubicBezTo>
                    <a:pt x="1060" y="1489"/>
                    <a:pt x="1191" y="1215"/>
                    <a:pt x="1191" y="1143"/>
                  </a:cubicBezTo>
                  <a:cubicBezTo>
                    <a:pt x="1191" y="1060"/>
                    <a:pt x="1156" y="1036"/>
                    <a:pt x="1167" y="9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8091881" y="1843136"/>
              <a:ext cx="335387" cy="207781"/>
            </a:xfrm>
            <a:custGeom>
              <a:avLst/>
              <a:gdLst/>
              <a:ahLst/>
              <a:cxnLst/>
              <a:rect l="l" t="t" r="r" b="b"/>
              <a:pathLst>
                <a:path w="2192" h="1358" extrusionOk="0">
                  <a:moveTo>
                    <a:pt x="2192" y="417"/>
                  </a:moveTo>
                  <a:cubicBezTo>
                    <a:pt x="1846" y="346"/>
                    <a:pt x="1537" y="1"/>
                    <a:pt x="1120" y="143"/>
                  </a:cubicBezTo>
                  <a:cubicBezTo>
                    <a:pt x="715" y="298"/>
                    <a:pt x="846" y="703"/>
                    <a:pt x="156" y="572"/>
                  </a:cubicBezTo>
                  <a:cubicBezTo>
                    <a:pt x="156" y="572"/>
                    <a:pt x="1" y="905"/>
                    <a:pt x="156" y="1132"/>
                  </a:cubicBezTo>
                  <a:cubicBezTo>
                    <a:pt x="322" y="1358"/>
                    <a:pt x="1584" y="1358"/>
                    <a:pt x="1930" y="965"/>
                  </a:cubicBezTo>
                  <a:cubicBezTo>
                    <a:pt x="2144" y="727"/>
                    <a:pt x="2192" y="417"/>
                    <a:pt x="2192" y="41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907971" y="1826765"/>
              <a:ext cx="240524" cy="238841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560" y="215"/>
                  </a:moveTo>
                  <a:cubicBezTo>
                    <a:pt x="560" y="215"/>
                    <a:pt x="203" y="0"/>
                    <a:pt x="107" y="143"/>
                  </a:cubicBezTo>
                  <a:cubicBezTo>
                    <a:pt x="0" y="298"/>
                    <a:pt x="250" y="381"/>
                    <a:pt x="262" y="441"/>
                  </a:cubicBezTo>
                  <a:cubicBezTo>
                    <a:pt x="274" y="489"/>
                    <a:pt x="36" y="584"/>
                    <a:pt x="179" y="810"/>
                  </a:cubicBezTo>
                  <a:cubicBezTo>
                    <a:pt x="334" y="1024"/>
                    <a:pt x="334" y="1179"/>
                    <a:pt x="560" y="1322"/>
                  </a:cubicBezTo>
                  <a:cubicBezTo>
                    <a:pt x="786" y="1465"/>
                    <a:pt x="774" y="1524"/>
                    <a:pt x="989" y="1548"/>
                  </a:cubicBezTo>
                  <a:cubicBezTo>
                    <a:pt x="1215" y="1560"/>
                    <a:pt x="1572" y="1477"/>
                    <a:pt x="1524" y="1203"/>
                  </a:cubicBezTo>
                  <a:cubicBezTo>
                    <a:pt x="1489" y="929"/>
                    <a:pt x="1381" y="584"/>
                    <a:pt x="1346" y="524"/>
                  </a:cubicBezTo>
                  <a:cubicBezTo>
                    <a:pt x="1298" y="465"/>
                    <a:pt x="965" y="215"/>
                    <a:pt x="858" y="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5494626" y="3787041"/>
            <a:ext cx="651745" cy="645285"/>
            <a:chOff x="10701626" y="-211659"/>
            <a:chExt cx="651745" cy="645285"/>
          </a:xfrm>
        </p:grpSpPr>
        <p:sp>
          <p:nvSpPr>
            <p:cNvPr id="933" name="Google Shape;933;p51"/>
            <p:cNvSpPr/>
            <p:nvPr/>
          </p:nvSpPr>
          <p:spPr>
            <a:xfrm rot="4184723">
              <a:off x="10810219" y="-182495"/>
              <a:ext cx="434559" cy="53434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 rot="4184723">
              <a:off x="10810949" y="284508"/>
              <a:ext cx="123025" cy="13580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51"/>
          <p:cNvGrpSpPr/>
          <p:nvPr/>
        </p:nvGrpSpPr>
        <p:grpSpPr>
          <a:xfrm>
            <a:off x="5882112" y="539508"/>
            <a:ext cx="1017051" cy="2731181"/>
            <a:chOff x="5882112" y="539508"/>
            <a:chExt cx="1017051" cy="2731181"/>
          </a:xfrm>
        </p:grpSpPr>
        <p:sp>
          <p:nvSpPr>
            <p:cNvPr id="936" name="Google Shape;936;p51"/>
            <p:cNvSpPr/>
            <p:nvPr/>
          </p:nvSpPr>
          <p:spPr>
            <a:xfrm>
              <a:off x="6362092" y="2604103"/>
              <a:ext cx="167574" cy="389270"/>
            </a:xfrm>
            <a:custGeom>
              <a:avLst/>
              <a:gdLst/>
              <a:ahLst/>
              <a:cxnLst/>
              <a:rect l="l" t="t" r="r" b="b"/>
              <a:pathLst>
                <a:path w="2727" h="6335" extrusionOk="0">
                  <a:moveTo>
                    <a:pt x="1215" y="1"/>
                  </a:moveTo>
                  <a:cubicBezTo>
                    <a:pt x="1072" y="144"/>
                    <a:pt x="691" y="608"/>
                    <a:pt x="667" y="941"/>
                  </a:cubicBezTo>
                  <a:cubicBezTo>
                    <a:pt x="631" y="1394"/>
                    <a:pt x="786" y="2287"/>
                    <a:pt x="715" y="2763"/>
                  </a:cubicBezTo>
                  <a:cubicBezTo>
                    <a:pt x="655" y="3180"/>
                    <a:pt x="322" y="3477"/>
                    <a:pt x="179" y="3846"/>
                  </a:cubicBezTo>
                  <a:cubicBezTo>
                    <a:pt x="72" y="4120"/>
                    <a:pt x="0" y="4989"/>
                    <a:pt x="298" y="5608"/>
                  </a:cubicBezTo>
                  <a:cubicBezTo>
                    <a:pt x="441" y="5918"/>
                    <a:pt x="762" y="6251"/>
                    <a:pt x="1072" y="6275"/>
                  </a:cubicBezTo>
                  <a:cubicBezTo>
                    <a:pt x="1643" y="6335"/>
                    <a:pt x="2167" y="5823"/>
                    <a:pt x="2429" y="5311"/>
                  </a:cubicBezTo>
                  <a:cubicBezTo>
                    <a:pt x="2596" y="5001"/>
                    <a:pt x="2727" y="3775"/>
                    <a:pt x="2429" y="2810"/>
                  </a:cubicBezTo>
                  <a:cubicBezTo>
                    <a:pt x="2251" y="2239"/>
                    <a:pt x="1596" y="775"/>
                    <a:pt x="1620" y="548"/>
                  </a:cubicBezTo>
                  <a:cubicBezTo>
                    <a:pt x="1655" y="310"/>
                    <a:pt x="1215" y="1"/>
                    <a:pt x="1215" y="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343780" y="1467190"/>
              <a:ext cx="454423" cy="1175736"/>
            </a:xfrm>
            <a:custGeom>
              <a:avLst/>
              <a:gdLst/>
              <a:ahLst/>
              <a:cxnLst/>
              <a:rect l="l" t="t" r="r" b="b"/>
              <a:pathLst>
                <a:path w="7395" h="19134" extrusionOk="0">
                  <a:moveTo>
                    <a:pt x="3215" y="0"/>
                  </a:moveTo>
                  <a:cubicBezTo>
                    <a:pt x="3299" y="1596"/>
                    <a:pt x="7394" y="4191"/>
                    <a:pt x="3811" y="12061"/>
                  </a:cubicBezTo>
                  <a:cubicBezTo>
                    <a:pt x="3227" y="13347"/>
                    <a:pt x="5966" y="14407"/>
                    <a:pt x="1918" y="19050"/>
                  </a:cubicBezTo>
                  <a:cubicBezTo>
                    <a:pt x="1918" y="19050"/>
                    <a:pt x="1548" y="19134"/>
                    <a:pt x="1513" y="18503"/>
                  </a:cubicBezTo>
                  <a:cubicBezTo>
                    <a:pt x="1572" y="16276"/>
                    <a:pt x="703" y="15157"/>
                    <a:pt x="2049" y="12931"/>
                  </a:cubicBezTo>
                  <a:cubicBezTo>
                    <a:pt x="2846" y="11311"/>
                    <a:pt x="1" y="10109"/>
                    <a:pt x="703" y="1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356255" y="1467190"/>
              <a:ext cx="357823" cy="600711"/>
            </a:xfrm>
            <a:custGeom>
              <a:avLst/>
              <a:gdLst/>
              <a:ahLst/>
              <a:cxnLst/>
              <a:rect l="l" t="t" r="r" b="b"/>
              <a:pathLst>
                <a:path w="5823" h="9776" extrusionOk="0">
                  <a:moveTo>
                    <a:pt x="3012" y="0"/>
                  </a:moveTo>
                  <a:cubicBezTo>
                    <a:pt x="3120" y="1381"/>
                    <a:pt x="5822" y="3251"/>
                    <a:pt x="5072" y="7989"/>
                  </a:cubicBezTo>
                  <a:cubicBezTo>
                    <a:pt x="4882" y="9204"/>
                    <a:pt x="2131" y="9775"/>
                    <a:pt x="691" y="7739"/>
                  </a:cubicBezTo>
                  <a:cubicBezTo>
                    <a:pt x="0" y="5025"/>
                    <a:pt x="500" y="1072"/>
                    <a:pt x="500" y="10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6060622" y="1987348"/>
              <a:ext cx="192339" cy="80373"/>
            </a:xfrm>
            <a:custGeom>
              <a:avLst/>
              <a:gdLst/>
              <a:ahLst/>
              <a:cxnLst/>
              <a:rect l="l" t="t" r="r" b="b"/>
              <a:pathLst>
                <a:path w="3130" h="1308" extrusionOk="0">
                  <a:moveTo>
                    <a:pt x="2065" y="1"/>
                  </a:moveTo>
                  <a:cubicBezTo>
                    <a:pt x="2060" y="1"/>
                    <a:pt x="2054" y="1"/>
                    <a:pt x="2049" y="1"/>
                  </a:cubicBezTo>
                  <a:cubicBezTo>
                    <a:pt x="1061" y="1"/>
                    <a:pt x="1" y="667"/>
                    <a:pt x="72" y="1060"/>
                  </a:cubicBezTo>
                  <a:cubicBezTo>
                    <a:pt x="104" y="1241"/>
                    <a:pt x="698" y="1308"/>
                    <a:pt x="1321" y="1308"/>
                  </a:cubicBezTo>
                  <a:cubicBezTo>
                    <a:pt x="1887" y="1308"/>
                    <a:pt x="2476" y="1253"/>
                    <a:pt x="2692" y="1179"/>
                  </a:cubicBezTo>
                  <a:cubicBezTo>
                    <a:pt x="3130" y="1037"/>
                    <a:pt x="3026" y="1"/>
                    <a:pt x="2065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5941410" y="1511801"/>
              <a:ext cx="499035" cy="1418638"/>
            </a:xfrm>
            <a:custGeom>
              <a:avLst/>
              <a:gdLst/>
              <a:ahLst/>
              <a:cxnLst/>
              <a:rect l="l" t="t" r="r" b="b"/>
              <a:pathLst>
                <a:path w="8121" h="23087" extrusionOk="0">
                  <a:moveTo>
                    <a:pt x="4334" y="1"/>
                  </a:moveTo>
                  <a:cubicBezTo>
                    <a:pt x="4084" y="1477"/>
                    <a:pt x="72" y="4513"/>
                    <a:pt x="3667" y="12526"/>
                  </a:cubicBezTo>
                  <a:cubicBezTo>
                    <a:pt x="4751" y="14967"/>
                    <a:pt x="0" y="16646"/>
                    <a:pt x="5203" y="23087"/>
                  </a:cubicBezTo>
                  <a:cubicBezTo>
                    <a:pt x="5203" y="23087"/>
                    <a:pt x="5418" y="22861"/>
                    <a:pt x="5763" y="23087"/>
                  </a:cubicBezTo>
                  <a:cubicBezTo>
                    <a:pt x="5870" y="21182"/>
                    <a:pt x="8120" y="18562"/>
                    <a:pt x="6025" y="13729"/>
                  </a:cubicBezTo>
                  <a:cubicBezTo>
                    <a:pt x="5644" y="12038"/>
                    <a:pt x="7513" y="9014"/>
                    <a:pt x="7739" y="3132"/>
                  </a:cubicBezTo>
                  <a:lnTo>
                    <a:pt x="7739" y="405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6027746" y="1511801"/>
              <a:ext cx="398073" cy="540738"/>
            </a:xfrm>
            <a:custGeom>
              <a:avLst/>
              <a:gdLst/>
              <a:ahLst/>
              <a:cxnLst/>
              <a:rect l="l" t="t" r="r" b="b"/>
              <a:pathLst>
                <a:path w="6478" h="8800" extrusionOk="0">
                  <a:moveTo>
                    <a:pt x="6477" y="405"/>
                  </a:moveTo>
                  <a:lnTo>
                    <a:pt x="6477" y="3132"/>
                  </a:lnTo>
                  <a:cubicBezTo>
                    <a:pt x="6394" y="5192"/>
                    <a:pt x="5977" y="6894"/>
                    <a:pt x="5668" y="8323"/>
                  </a:cubicBezTo>
                  <a:cubicBezTo>
                    <a:pt x="5572" y="7954"/>
                    <a:pt x="2977" y="8002"/>
                    <a:pt x="1619" y="8323"/>
                  </a:cubicBezTo>
                  <a:cubicBezTo>
                    <a:pt x="595" y="8561"/>
                    <a:pt x="607" y="8799"/>
                    <a:pt x="607" y="8799"/>
                  </a:cubicBezTo>
                  <a:cubicBezTo>
                    <a:pt x="0" y="4049"/>
                    <a:pt x="2596" y="1287"/>
                    <a:pt x="2929" y="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6543552" y="821186"/>
              <a:ext cx="355611" cy="708244"/>
            </a:xfrm>
            <a:custGeom>
              <a:avLst/>
              <a:gdLst/>
              <a:ahLst/>
              <a:cxnLst/>
              <a:rect l="l" t="t" r="r" b="b"/>
              <a:pathLst>
                <a:path w="5787" h="11526" extrusionOk="0">
                  <a:moveTo>
                    <a:pt x="714" y="0"/>
                  </a:moveTo>
                  <a:cubicBezTo>
                    <a:pt x="4655" y="857"/>
                    <a:pt x="5787" y="6203"/>
                    <a:pt x="5322" y="8465"/>
                  </a:cubicBezTo>
                  <a:cubicBezTo>
                    <a:pt x="4846" y="10716"/>
                    <a:pt x="1643" y="11525"/>
                    <a:pt x="1643" y="11525"/>
                  </a:cubicBezTo>
                  <a:cubicBezTo>
                    <a:pt x="1643" y="11525"/>
                    <a:pt x="0" y="11502"/>
                    <a:pt x="1203" y="10513"/>
                  </a:cubicBezTo>
                  <a:cubicBezTo>
                    <a:pt x="1953" y="9906"/>
                    <a:pt x="1774" y="9525"/>
                    <a:pt x="2667" y="8323"/>
                  </a:cubicBezTo>
                  <a:cubicBezTo>
                    <a:pt x="3131" y="7692"/>
                    <a:pt x="1203" y="5048"/>
                    <a:pt x="1203" y="504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882112" y="895784"/>
              <a:ext cx="256124" cy="691407"/>
            </a:xfrm>
            <a:custGeom>
              <a:avLst/>
              <a:gdLst/>
              <a:ahLst/>
              <a:cxnLst/>
              <a:rect l="l" t="t" r="r" b="b"/>
              <a:pathLst>
                <a:path w="4168" h="11252" extrusionOk="0">
                  <a:moveTo>
                    <a:pt x="3418" y="1"/>
                  </a:moveTo>
                  <a:cubicBezTo>
                    <a:pt x="179" y="2560"/>
                    <a:pt x="1096" y="5727"/>
                    <a:pt x="941" y="7001"/>
                  </a:cubicBezTo>
                  <a:cubicBezTo>
                    <a:pt x="775" y="8275"/>
                    <a:pt x="1" y="8835"/>
                    <a:pt x="489" y="11097"/>
                  </a:cubicBezTo>
                  <a:cubicBezTo>
                    <a:pt x="489" y="11097"/>
                    <a:pt x="1203" y="11252"/>
                    <a:pt x="1763" y="10026"/>
                  </a:cubicBezTo>
                  <a:cubicBezTo>
                    <a:pt x="2096" y="9299"/>
                    <a:pt x="3025" y="9002"/>
                    <a:pt x="2977" y="7668"/>
                  </a:cubicBezTo>
                  <a:cubicBezTo>
                    <a:pt x="2930" y="6370"/>
                    <a:pt x="4168" y="4501"/>
                    <a:pt x="4168" y="450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6064309" y="785300"/>
              <a:ext cx="645348" cy="822413"/>
            </a:xfrm>
            <a:custGeom>
              <a:avLst/>
              <a:gdLst/>
              <a:ahLst/>
              <a:cxnLst/>
              <a:rect l="l" t="t" r="r" b="b"/>
              <a:pathLst>
                <a:path w="10502" h="13384" extrusionOk="0">
                  <a:moveTo>
                    <a:pt x="4263" y="370"/>
                  </a:moveTo>
                  <a:cubicBezTo>
                    <a:pt x="2036" y="703"/>
                    <a:pt x="893" y="1382"/>
                    <a:pt x="441" y="1799"/>
                  </a:cubicBezTo>
                  <a:cubicBezTo>
                    <a:pt x="0" y="2203"/>
                    <a:pt x="453" y="5192"/>
                    <a:pt x="1477" y="7168"/>
                  </a:cubicBezTo>
                  <a:cubicBezTo>
                    <a:pt x="2679" y="9502"/>
                    <a:pt x="2334" y="11824"/>
                    <a:pt x="2334" y="11824"/>
                  </a:cubicBezTo>
                  <a:cubicBezTo>
                    <a:pt x="2334" y="11824"/>
                    <a:pt x="5430" y="13383"/>
                    <a:pt x="7763" y="11097"/>
                  </a:cubicBezTo>
                  <a:cubicBezTo>
                    <a:pt x="7763" y="11097"/>
                    <a:pt x="7799" y="9573"/>
                    <a:pt x="8513" y="7740"/>
                  </a:cubicBezTo>
                  <a:cubicBezTo>
                    <a:pt x="9228" y="5894"/>
                    <a:pt x="10502" y="3061"/>
                    <a:pt x="8513" y="584"/>
                  </a:cubicBezTo>
                  <a:cubicBezTo>
                    <a:pt x="8513" y="584"/>
                    <a:pt x="6811" y="1"/>
                    <a:pt x="4263" y="3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6231881" y="712914"/>
              <a:ext cx="176361" cy="223915"/>
            </a:xfrm>
            <a:custGeom>
              <a:avLst/>
              <a:gdLst/>
              <a:ahLst/>
              <a:cxnLst/>
              <a:rect l="l" t="t" r="r" b="b"/>
              <a:pathLst>
                <a:path w="2870" h="3644" extrusionOk="0">
                  <a:moveTo>
                    <a:pt x="214" y="298"/>
                  </a:moveTo>
                  <a:cubicBezTo>
                    <a:pt x="405" y="1976"/>
                    <a:pt x="0" y="2846"/>
                    <a:pt x="0" y="2846"/>
                  </a:cubicBezTo>
                  <a:cubicBezTo>
                    <a:pt x="0" y="2846"/>
                    <a:pt x="202" y="3643"/>
                    <a:pt x="1238" y="3500"/>
                  </a:cubicBezTo>
                  <a:cubicBezTo>
                    <a:pt x="2274" y="3358"/>
                    <a:pt x="2869" y="2512"/>
                    <a:pt x="2869" y="2512"/>
                  </a:cubicBezTo>
                  <a:cubicBezTo>
                    <a:pt x="2869" y="2512"/>
                    <a:pt x="2465" y="1929"/>
                    <a:pt x="246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6208469" y="539508"/>
              <a:ext cx="197562" cy="173466"/>
            </a:xfrm>
            <a:custGeom>
              <a:avLst/>
              <a:gdLst/>
              <a:ahLst/>
              <a:cxnLst/>
              <a:rect l="l" t="t" r="r" b="b"/>
              <a:pathLst>
                <a:path w="3215" h="2823" extrusionOk="0">
                  <a:moveTo>
                    <a:pt x="250" y="2167"/>
                  </a:moveTo>
                  <a:cubicBezTo>
                    <a:pt x="0" y="1274"/>
                    <a:pt x="95" y="643"/>
                    <a:pt x="738" y="310"/>
                  </a:cubicBezTo>
                  <a:cubicBezTo>
                    <a:pt x="1369" y="0"/>
                    <a:pt x="2203" y="24"/>
                    <a:pt x="2369" y="715"/>
                  </a:cubicBezTo>
                  <a:cubicBezTo>
                    <a:pt x="2572" y="655"/>
                    <a:pt x="3215" y="810"/>
                    <a:pt x="3048" y="2024"/>
                  </a:cubicBezTo>
                  <a:cubicBezTo>
                    <a:pt x="3048" y="2024"/>
                    <a:pt x="2762" y="2620"/>
                    <a:pt x="1607" y="2727"/>
                  </a:cubicBezTo>
                  <a:cubicBezTo>
                    <a:pt x="679" y="2822"/>
                    <a:pt x="250" y="2167"/>
                    <a:pt x="250" y="216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6206994" y="668979"/>
              <a:ext cx="49775" cy="66671"/>
            </a:xfrm>
            <a:custGeom>
              <a:avLst/>
              <a:gdLst/>
              <a:ahLst/>
              <a:cxnLst/>
              <a:rect l="l" t="t" r="r" b="b"/>
              <a:pathLst>
                <a:path w="810" h="1085" extrusionOk="0">
                  <a:moveTo>
                    <a:pt x="691" y="405"/>
                  </a:moveTo>
                  <a:cubicBezTo>
                    <a:pt x="810" y="667"/>
                    <a:pt x="774" y="941"/>
                    <a:pt x="619" y="1013"/>
                  </a:cubicBezTo>
                  <a:cubicBezTo>
                    <a:pt x="465" y="1084"/>
                    <a:pt x="238" y="929"/>
                    <a:pt x="119" y="679"/>
                  </a:cubicBezTo>
                  <a:cubicBezTo>
                    <a:pt x="0" y="417"/>
                    <a:pt x="24" y="144"/>
                    <a:pt x="179" y="72"/>
                  </a:cubicBezTo>
                  <a:cubicBezTo>
                    <a:pt x="345" y="1"/>
                    <a:pt x="560" y="155"/>
                    <a:pt x="691" y="40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6367193" y="661667"/>
              <a:ext cx="44674" cy="66671"/>
            </a:xfrm>
            <a:custGeom>
              <a:avLst/>
              <a:gdLst/>
              <a:ahLst/>
              <a:cxnLst/>
              <a:rect l="l" t="t" r="r" b="b"/>
              <a:pathLst>
                <a:path w="727" h="1085" extrusionOk="0">
                  <a:moveTo>
                    <a:pt x="679" y="608"/>
                  </a:moveTo>
                  <a:cubicBezTo>
                    <a:pt x="620" y="882"/>
                    <a:pt x="441" y="1084"/>
                    <a:pt x="263" y="1048"/>
                  </a:cubicBezTo>
                  <a:cubicBezTo>
                    <a:pt x="96" y="1013"/>
                    <a:pt x="1" y="763"/>
                    <a:pt x="60" y="477"/>
                  </a:cubicBezTo>
                  <a:cubicBezTo>
                    <a:pt x="120" y="203"/>
                    <a:pt x="298" y="1"/>
                    <a:pt x="465" y="36"/>
                  </a:cubicBezTo>
                  <a:cubicBezTo>
                    <a:pt x="644" y="72"/>
                    <a:pt x="727" y="322"/>
                    <a:pt x="679" y="60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218670" y="560707"/>
              <a:ext cx="171261" cy="240751"/>
            </a:xfrm>
            <a:custGeom>
              <a:avLst/>
              <a:gdLst/>
              <a:ahLst/>
              <a:cxnLst/>
              <a:rect l="l" t="t" r="r" b="b"/>
              <a:pathLst>
                <a:path w="2787" h="3918" extrusionOk="0">
                  <a:moveTo>
                    <a:pt x="1465" y="786"/>
                  </a:moveTo>
                  <a:cubicBezTo>
                    <a:pt x="1072" y="786"/>
                    <a:pt x="882" y="346"/>
                    <a:pt x="441" y="655"/>
                  </a:cubicBezTo>
                  <a:cubicBezTo>
                    <a:pt x="1" y="965"/>
                    <a:pt x="215" y="2822"/>
                    <a:pt x="894" y="3406"/>
                  </a:cubicBezTo>
                  <a:cubicBezTo>
                    <a:pt x="1501" y="3918"/>
                    <a:pt x="2120" y="3549"/>
                    <a:pt x="2346" y="3179"/>
                  </a:cubicBezTo>
                  <a:cubicBezTo>
                    <a:pt x="2549" y="2858"/>
                    <a:pt x="2787" y="2144"/>
                    <a:pt x="2632" y="1275"/>
                  </a:cubicBezTo>
                  <a:cubicBezTo>
                    <a:pt x="2418" y="1"/>
                    <a:pt x="1894" y="786"/>
                    <a:pt x="1465" y="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5897474" y="1492814"/>
              <a:ext cx="123699" cy="160992"/>
            </a:xfrm>
            <a:custGeom>
              <a:avLst/>
              <a:gdLst/>
              <a:ahLst/>
              <a:cxnLst/>
              <a:rect l="l" t="t" r="r" b="b"/>
              <a:pathLst>
                <a:path w="2013" h="2620" extrusionOk="0">
                  <a:moveTo>
                    <a:pt x="132" y="703"/>
                  </a:moveTo>
                  <a:cubicBezTo>
                    <a:pt x="144" y="131"/>
                    <a:pt x="560" y="72"/>
                    <a:pt x="846" y="36"/>
                  </a:cubicBezTo>
                  <a:cubicBezTo>
                    <a:pt x="1132" y="0"/>
                    <a:pt x="1287" y="250"/>
                    <a:pt x="1584" y="310"/>
                  </a:cubicBezTo>
                  <a:cubicBezTo>
                    <a:pt x="1882" y="369"/>
                    <a:pt x="1989" y="643"/>
                    <a:pt x="1858" y="1262"/>
                  </a:cubicBezTo>
                  <a:cubicBezTo>
                    <a:pt x="1751" y="1774"/>
                    <a:pt x="2013" y="1917"/>
                    <a:pt x="1787" y="2262"/>
                  </a:cubicBezTo>
                  <a:cubicBezTo>
                    <a:pt x="1561" y="2608"/>
                    <a:pt x="560" y="2619"/>
                    <a:pt x="203" y="2036"/>
                  </a:cubicBezTo>
                  <a:cubicBezTo>
                    <a:pt x="1" y="1703"/>
                    <a:pt x="108" y="1310"/>
                    <a:pt x="132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6040159" y="797774"/>
              <a:ext cx="671710" cy="812152"/>
            </a:xfrm>
            <a:custGeom>
              <a:avLst/>
              <a:gdLst/>
              <a:ahLst/>
              <a:cxnLst/>
              <a:rect l="l" t="t" r="r" b="b"/>
              <a:pathLst>
                <a:path w="10931" h="13217" extrusionOk="0">
                  <a:moveTo>
                    <a:pt x="6156" y="48"/>
                  </a:moveTo>
                  <a:cubicBezTo>
                    <a:pt x="6323" y="167"/>
                    <a:pt x="6299" y="726"/>
                    <a:pt x="5989" y="1131"/>
                  </a:cubicBezTo>
                  <a:cubicBezTo>
                    <a:pt x="5989" y="1131"/>
                    <a:pt x="5394" y="1977"/>
                    <a:pt x="4358" y="2119"/>
                  </a:cubicBezTo>
                  <a:cubicBezTo>
                    <a:pt x="3322" y="2262"/>
                    <a:pt x="3120" y="1477"/>
                    <a:pt x="3120" y="1477"/>
                  </a:cubicBezTo>
                  <a:cubicBezTo>
                    <a:pt x="2953" y="1012"/>
                    <a:pt x="3120" y="560"/>
                    <a:pt x="3215" y="464"/>
                  </a:cubicBezTo>
                  <a:cubicBezTo>
                    <a:pt x="3215" y="464"/>
                    <a:pt x="1822" y="667"/>
                    <a:pt x="846" y="1596"/>
                  </a:cubicBezTo>
                  <a:cubicBezTo>
                    <a:pt x="846" y="1596"/>
                    <a:pt x="1" y="2405"/>
                    <a:pt x="1596" y="6489"/>
                  </a:cubicBezTo>
                  <a:cubicBezTo>
                    <a:pt x="1596" y="6489"/>
                    <a:pt x="2906" y="9108"/>
                    <a:pt x="2727" y="11621"/>
                  </a:cubicBezTo>
                  <a:cubicBezTo>
                    <a:pt x="2727" y="11621"/>
                    <a:pt x="5823" y="13216"/>
                    <a:pt x="8156" y="10894"/>
                  </a:cubicBezTo>
                  <a:cubicBezTo>
                    <a:pt x="8156" y="10894"/>
                    <a:pt x="8180" y="10073"/>
                    <a:pt x="9037" y="7537"/>
                  </a:cubicBezTo>
                  <a:cubicBezTo>
                    <a:pt x="9907" y="5001"/>
                    <a:pt x="10931" y="3155"/>
                    <a:pt x="8906" y="381"/>
                  </a:cubicBezTo>
                  <a:cubicBezTo>
                    <a:pt x="8906" y="381"/>
                    <a:pt x="7775" y="0"/>
                    <a:pt x="6156" y="48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6460104" y="1440091"/>
              <a:ext cx="205673" cy="177153"/>
            </a:xfrm>
            <a:custGeom>
              <a:avLst/>
              <a:gdLst/>
              <a:ahLst/>
              <a:cxnLst/>
              <a:rect l="l" t="t" r="r" b="b"/>
              <a:pathLst>
                <a:path w="3347" h="2883" extrusionOk="0">
                  <a:moveTo>
                    <a:pt x="2632" y="2215"/>
                  </a:moveTo>
                  <a:cubicBezTo>
                    <a:pt x="3108" y="1787"/>
                    <a:pt x="3346" y="1596"/>
                    <a:pt x="3311" y="1465"/>
                  </a:cubicBezTo>
                  <a:cubicBezTo>
                    <a:pt x="3275" y="1334"/>
                    <a:pt x="2882" y="394"/>
                    <a:pt x="2430" y="310"/>
                  </a:cubicBezTo>
                  <a:cubicBezTo>
                    <a:pt x="1977" y="227"/>
                    <a:pt x="1191" y="168"/>
                    <a:pt x="882" y="84"/>
                  </a:cubicBezTo>
                  <a:cubicBezTo>
                    <a:pt x="584" y="1"/>
                    <a:pt x="441" y="215"/>
                    <a:pt x="227" y="298"/>
                  </a:cubicBezTo>
                  <a:cubicBezTo>
                    <a:pt x="1" y="370"/>
                    <a:pt x="310" y="679"/>
                    <a:pt x="656" y="691"/>
                  </a:cubicBezTo>
                  <a:cubicBezTo>
                    <a:pt x="656" y="691"/>
                    <a:pt x="334" y="1001"/>
                    <a:pt x="370" y="1227"/>
                  </a:cubicBezTo>
                  <a:cubicBezTo>
                    <a:pt x="429" y="1608"/>
                    <a:pt x="953" y="1596"/>
                    <a:pt x="1060" y="1775"/>
                  </a:cubicBezTo>
                  <a:cubicBezTo>
                    <a:pt x="1251" y="2096"/>
                    <a:pt x="1906" y="2882"/>
                    <a:pt x="2632" y="2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131596" y="2909931"/>
              <a:ext cx="253973" cy="360758"/>
            </a:xfrm>
            <a:custGeom>
              <a:avLst/>
              <a:gdLst/>
              <a:ahLst/>
              <a:cxnLst/>
              <a:rect l="l" t="t" r="r" b="b"/>
              <a:pathLst>
                <a:path w="4133" h="5871" extrusionOk="0">
                  <a:moveTo>
                    <a:pt x="2108" y="334"/>
                  </a:moveTo>
                  <a:cubicBezTo>
                    <a:pt x="2049" y="1203"/>
                    <a:pt x="227" y="3858"/>
                    <a:pt x="72" y="4489"/>
                  </a:cubicBezTo>
                  <a:cubicBezTo>
                    <a:pt x="72" y="4489"/>
                    <a:pt x="1" y="5037"/>
                    <a:pt x="370" y="5346"/>
                  </a:cubicBezTo>
                  <a:cubicBezTo>
                    <a:pt x="989" y="5870"/>
                    <a:pt x="3549" y="5715"/>
                    <a:pt x="3906" y="5227"/>
                  </a:cubicBezTo>
                  <a:cubicBezTo>
                    <a:pt x="3906" y="5227"/>
                    <a:pt x="4132" y="4882"/>
                    <a:pt x="4049" y="4358"/>
                  </a:cubicBezTo>
                  <a:cubicBezTo>
                    <a:pt x="4025" y="4144"/>
                    <a:pt x="3632" y="3275"/>
                    <a:pt x="3656" y="3191"/>
                  </a:cubicBezTo>
                  <a:cubicBezTo>
                    <a:pt x="3680" y="3096"/>
                    <a:pt x="3954" y="2870"/>
                    <a:pt x="3906" y="2536"/>
                  </a:cubicBezTo>
                  <a:cubicBezTo>
                    <a:pt x="3847" y="2203"/>
                    <a:pt x="3775" y="1822"/>
                    <a:pt x="3656" y="1643"/>
                  </a:cubicBezTo>
                  <a:cubicBezTo>
                    <a:pt x="3597" y="1548"/>
                    <a:pt x="2918" y="584"/>
                    <a:pt x="2668" y="334"/>
                  </a:cubicBezTo>
                  <a:cubicBezTo>
                    <a:pt x="2334" y="0"/>
                    <a:pt x="2108" y="334"/>
                    <a:pt x="2108" y="334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51"/>
          <p:cNvSpPr/>
          <p:nvPr/>
        </p:nvSpPr>
        <p:spPr>
          <a:xfrm rot="2700000">
            <a:off x="3670651" y="121354"/>
            <a:ext cx="778094" cy="1049770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1"/>
          <p:cNvSpPr txBox="1">
            <a:spLocks noGrp="1"/>
          </p:cNvSpPr>
          <p:nvPr>
            <p:ph type="title" idx="4294967295"/>
          </p:nvPr>
        </p:nvSpPr>
        <p:spPr>
          <a:xfrm>
            <a:off x="829675" y="2571475"/>
            <a:ext cx="44739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모델링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6" name="Google Shape;956;p51"/>
          <p:cNvSpPr txBox="1">
            <a:spLocks noGrp="1"/>
          </p:cNvSpPr>
          <p:nvPr>
            <p:ph type="title" idx="4294967295"/>
          </p:nvPr>
        </p:nvSpPr>
        <p:spPr>
          <a:xfrm>
            <a:off x="829680" y="1830435"/>
            <a:ext cx="35991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04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52"/>
          <p:cNvGrpSpPr/>
          <p:nvPr/>
        </p:nvGrpSpPr>
        <p:grpSpPr>
          <a:xfrm>
            <a:off x="1149300" y="4202524"/>
            <a:ext cx="671476" cy="701547"/>
            <a:chOff x="12673800" y="203824"/>
            <a:chExt cx="671476" cy="701547"/>
          </a:xfrm>
        </p:grpSpPr>
        <p:sp>
          <p:nvSpPr>
            <p:cNvPr id="962" name="Google Shape;962;p52"/>
            <p:cNvSpPr/>
            <p:nvPr/>
          </p:nvSpPr>
          <p:spPr>
            <a:xfrm rot="-755627">
              <a:off x="12734165" y="250444"/>
              <a:ext cx="494756" cy="608307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 rot="-755627">
              <a:off x="13190040" y="692821"/>
              <a:ext cx="140067" cy="154601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52"/>
          <p:cNvSpPr txBox="1">
            <a:spLocks noGrp="1"/>
          </p:cNvSpPr>
          <p:nvPr>
            <p:ph type="title"/>
          </p:nvPr>
        </p:nvSpPr>
        <p:spPr>
          <a:xfrm>
            <a:off x="3267739" y="91343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65" name="Google Shape;965;p52"/>
          <p:cNvGraphicFramePr/>
          <p:nvPr/>
        </p:nvGraphicFramePr>
        <p:xfrm>
          <a:off x="631264" y="690282"/>
          <a:ext cx="7881450" cy="4169250"/>
        </p:xfrm>
        <a:graphic>
          <a:graphicData uri="http://schemas.openxmlformats.org/drawingml/2006/table">
            <a:tbl>
              <a:tblPr firstRow="1" bandRow="1">
                <a:noFill/>
                <a:tableStyleId>{A1E4E492-0034-420D-9FA1-D00A903E5170}</a:tableStyleId>
              </a:tblPr>
              <a:tblGrid>
                <a:gridCol w="262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구분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특징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비고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데일리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만보기, 물 섭취량,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하루 권장 섭취량 표시,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오늘 소모한 운동 칼로리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운동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운동 추가, 운동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운동 변경, 날짜별 기록 열람,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총 소모 칼로리 표시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하단 버튼으로 최근 일주일 간의 기록 간편 클릭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캘린더로 날짜 선택 가능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음식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음식 추가, 음식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음식 변경, 날짜별 기록 열람,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총 섭취 칼로리 표시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하단 버튼으로 최근 일주일 간의 기록 간편 클릭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캘린더로 날짜 선택 가능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사용자별 몸무게에 맞는 권장 칼로리 섭취량 제시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/>
                        <a:t>목표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중, 도전 종료로 분할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추가, 도전 삭제,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변경, Dday 표시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도전 종료된 목표는 성공 여부 선택 가능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성공 여부 선택시 색상 변경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D-7부터 날짜 강조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3"/>
          <p:cNvSpPr txBox="1">
            <a:spLocks noGrp="1"/>
          </p:cNvSpPr>
          <p:nvPr>
            <p:ph type="title"/>
          </p:nvPr>
        </p:nvSpPr>
        <p:spPr>
          <a:xfrm>
            <a:off x="3480638" y="354050"/>
            <a:ext cx="2184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/>
              <a:t>와이어프레임</a:t>
            </a:r>
            <a:endParaRPr/>
          </a:p>
        </p:txBody>
      </p:sp>
      <p:sp>
        <p:nvSpPr>
          <p:cNvPr id="971" name="Google Shape;971;p53"/>
          <p:cNvSpPr/>
          <p:nvPr/>
        </p:nvSpPr>
        <p:spPr>
          <a:xfrm>
            <a:off x="9735820" y="2948940"/>
            <a:ext cx="1052830" cy="90233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2" name="Google Shape;972;p53"/>
          <p:cNvGrpSpPr/>
          <p:nvPr/>
        </p:nvGrpSpPr>
        <p:grpSpPr>
          <a:xfrm>
            <a:off x="413949" y="342993"/>
            <a:ext cx="8316090" cy="4606848"/>
            <a:chOff x="440045" y="312827"/>
            <a:chExt cx="8316090" cy="4457521"/>
          </a:xfrm>
        </p:grpSpPr>
        <p:grpSp>
          <p:nvGrpSpPr>
            <p:cNvPr id="973" name="Google Shape;973;p53"/>
            <p:cNvGrpSpPr/>
            <p:nvPr/>
          </p:nvGrpSpPr>
          <p:grpSpPr>
            <a:xfrm>
              <a:off x="440045" y="312827"/>
              <a:ext cx="907047" cy="852627"/>
              <a:chOff x="440045" y="312827"/>
              <a:chExt cx="907047" cy="852627"/>
            </a:xfrm>
          </p:grpSpPr>
          <p:sp>
            <p:nvSpPr>
              <p:cNvPr id="974" name="Google Shape;974;p53"/>
              <p:cNvSpPr/>
              <p:nvPr/>
            </p:nvSpPr>
            <p:spPr>
              <a:xfrm rot="2389027" flipH="1">
                <a:off x="659765" y="408305"/>
                <a:ext cx="537845" cy="661670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0966" extrusionOk="0">
                    <a:moveTo>
                      <a:pt x="6692" y="1357"/>
                    </a:moveTo>
                    <a:cubicBezTo>
                      <a:pt x="4228" y="0"/>
                      <a:pt x="1" y="822"/>
                      <a:pt x="1" y="3882"/>
                    </a:cubicBezTo>
                    <a:cubicBezTo>
                      <a:pt x="1" y="5227"/>
                      <a:pt x="620" y="5715"/>
                      <a:pt x="1322" y="6668"/>
                    </a:cubicBezTo>
                    <a:cubicBezTo>
                      <a:pt x="2346" y="8049"/>
                      <a:pt x="3168" y="10966"/>
                      <a:pt x="5442" y="9620"/>
                    </a:cubicBezTo>
                    <a:cubicBezTo>
                      <a:pt x="7180" y="8584"/>
                      <a:pt x="8919" y="5263"/>
                      <a:pt x="8323" y="3262"/>
                    </a:cubicBezTo>
                    <a:cubicBezTo>
                      <a:pt x="8061" y="2417"/>
                      <a:pt x="7466" y="1786"/>
                      <a:pt x="6692" y="13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 rot="2389027" flipH="1">
                <a:off x="476250" y="725170"/>
                <a:ext cx="152400" cy="1682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787" extrusionOk="0">
                    <a:moveTo>
                      <a:pt x="453" y="2203"/>
                    </a:moveTo>
                    <a:cubicBezTo>
                      <a:pt x="1251" y="2786"/>
                      <a:pt x="2346" y="1834"/>
                      <a:pt x="2442" y="1024"/>
                    </a:cubicBezTo>
                    <a:cubicBezTo>
                      <a:pt x="2525" y="286"/>
                      <a:pt x="1394" y="0"/>
                      <a:pt x="846" y="203"/>
                    </a:cubicBezTo>
                    <a:cubicBezTo>
                      <a:pt x="453" y="358"/>
                      <a:pt x="179" y="703"/>
                      <a:pt x="84" y="1084"/>
                    </a:cubicBezTo>
                    <a:cubicBezTo>
                      <a:pt x="1" y="1489"/>
                      <a:pt x="132" y="1941"/>
                      <a:pt x="453" y="22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6" name="Google Shape;976;p53"/>
            <p:cNvSpPr/>
            <p:nvPr/>
          </p:nvSpPr>
          <p:spPr>
            <a:xfrm>
              <a:off x="1987910" y="4296740"/>
              <a:ext cx="367133" cy="283434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664025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1680719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9" name="Google Shape;979;p53" descr="C:/Users/user/AppData/Roaming/PolarisOffice/ETemp/4536_11460776/fImage21104120371739.jpe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4364" y="1011028"/>
              <a:ext cx="2148931" cy="32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53"/>
            <p:cNvSpPr/>
            <p:nvPr/>
          </p:nvSpPr>
          <p:spPr>
            <a:xfrm>
              <a:off x="3526063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4542757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2" name="Google Shape;982;p53" descr="C:/Users/user/AppData/Roaming/PolarisOffice/ETemp/4536_11460776/fImage40610120362115.jpe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35625" y="1076150"/>
              <a:ext cx="2148925" cy="3220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53"/>
            <p:cNvSpPr/>
            <p:nvPr/>
          </p:nvSpPr>
          <p:spPr>
            <a:xfrm>
              <a:off x="6388088" y="792475"/>
              <a:ext cx="2368047" cy="3977872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4" name="Google Shape;984;p53" descr="C:/Users/user/AppData/Roaming/PolarisOffice/ETemp/4536_11460776/fImage2578612038116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87050" y="1076150"/>
              <a:ext cx="2171700" cy="3220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p53"/>
            <p:cNvSpPr/>
            <p:nvPr/>
          </p:nvSpPr>
          <p:spPr>
            <a:xfrm>
              <a:off x="7404782" y="4378359"/>
              <a:ext cx="336240" cy="275671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54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991" name="Google Shape;991;p5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54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998" name="Google Shape;998;p5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5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54" descr="https://cdn.discordapp.com/attachments/831490744769839105/850597226694443028/unknow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8" y="833030"/>
            <a:ext cx="8857129" cy="42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4"/>
          <p:cNvSpPr txBox="1">
            <a:spLocks noGrp="1"/>
          </p:cNvSpPr>
          <p:nvPr>
            <p:ph type="title"/>
          </p:nvPr>
        </p:nvSpPr>
        <p:spPr>
          <a:xfrm>
            <a:off x="2905409" y="255438"/>
            <a:ext cx="335110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 다이어그램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55"/>
          <p:cNvCxnSpPr/>
          <p:nvPr/>
        </p:nvCxnSpPr>
        <p:spPr>
          <a:xfrm flipH="1">
            <a:off x="5185662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08" name="Google Shape;1008;p55"/>
          <p:cNvCxnSpPr/>
          <p:nvPr/>
        </p:nvCxnSpPr>
        <p:spPr>
          <a:xfrm rot="10800000">
            <a:off x="1586753" y="2692541"/>
            <a:ext cx="119881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9" name="Google Shape;1009;p55"/>
          <p:cNvCxnSpPr/>
          <p:nvPr/>
        </p:nvCxnSpPr>
        <p:spPr>
          <a:xfrm flipH="1">
            <a:off x="2799834" y="1510691"/>
            <a:ext cx="1" cy="343782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0" name="Google Shape;1010;p55"/>
          <p:cNvSpPr/>
          <p:nvPr/>
        </p:nvSpPr>
        <p:spPr>
          <a:xfrm>
            <a:off x="2717151" y="2088680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1" name="Google Shape;1011;p55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012" name="Google Shape;1012;p5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55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019" name="Google Shape;1019;p5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5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55"/>
          <p:cNvSpPr txBox="1">
            <a:spLocks noGrp="1"/>
          </p:cNvSpPr>
          <p:nvPr>
            <p:ph type="title"/>
          </p:nvPr>
        </p:nvSpPr>
        <p:spPr>
          <a:xfrm>
            <a:off x="2717151" y="261415"/>
            <a:ext cx="335110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시퀀스 다이어그램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3" name="Google Shape;1023;p55"/>
          <p:cNvGrpSpPr/>
          <p:nvPr/>
        </p:nvGrpSpPr>
        <p:grpSpPr>
          <a:xfrm>
            <a:off x="1172271" y="1149457"/>
            <a:ext cx="6799458" cy="373148"/>
            <a:chOff x="1045818" y="1149457"/>
            <a:chExt cx="6799458" cy="373148"/>
          </a:xfrm>
        </p:grpSpPr>
        <p:sp>
          <p:nvSpPr>
            <p:cNvPr id="1024" name="Google Shape;1024;p55"/>
            <p:cNvSpPr/>
            <p:nvPr/>
          </p:nvSpPr>
          <p:spPr>
            <a:xfrm>
              <a:off x="1045818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사용자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2242257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3438696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메인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629650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목표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5820604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운동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7011558" y="1149457"/>
              <a:ext cx="833718" cy="37314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B799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C1D1F"/>
                  </a:solidFill>
                  <a:latin typeface="Arial"/>
                  <a:ea typeface="Arial"/>
                  <a:cs typeface="Arial"/>
                  <a:sym typeface="Arial"/>
                </a:rPr>
                <a:t>식사</a:t>
              </a:r>
              <a:endParaRPr sz="1400" b="0" i="0" u="none" strike="noStrike" cap="none">
                <a:solidFill>
                  <a:srgbClr val="0C1D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0" name="Google Shape;1030;p55"/>
          <p:cNvCxnSpPr>
            <a:stCxn id="1024" idx="2"/>
          </p:cNvCxnSpPr>
          <p:nvPr/>
        </p:nvCxnSpPr>
        <p:spPr>
          <a:xfrm>
            <a:off x="1589130" y="1522605"/>
            <a:ext cx="0" cy="342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1" name="Google Shape;1031;p55"/>
          <p:cNvCxnSpPr/>
          <p:nvPr/>
        </p:nvCxnSpPr>
        <p:spPr>
          <a:xfrm flipH="1">
            <a:off x="4013930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2" name="Google Shape;1032;p55"/>
          <p:cNvCxnSpPr/>
          <p:nvPr/>
        </p:nvCxnSpPr>
        <p:spPr>
          <a:xfrm flipH="1">
            <a:off x="6363916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3" name="Google Shape;1033;p55"/>
          <p:cNvCxnSpPr/>
          <p:nvPr/>
        </p:nvCxnSpPr>
        <p:spPr>
          <a:xfrm flipH="1">
            <a:off x="7551809" y="1522604"/>
            <a:ext cx="1" cy="342591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4" name="Google Shape;1034;p55"/>
          <p:cNvCxnSpPr/>
          <p:nvPr/>
        </p:nvCxnSpPr>
        <p:spPr>
          <a:xfrm>
            <a:off x="1586753" y="2275148"/>
            <a:ext cx="12107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35" name="Google Shape;1035;p55"/>
          <p:cNvSpPr txBox="1"/>
          <p:nvPr/>
        </p:nvSpPr>
        <p:spPr>
          <a:xfrm>
            <a:off x="1693844" y="201353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시도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/>
          <p:nvPr/>
        </p:nvSpPr>
        <p:spPr>
          <a:xfrm>
            <a:off x="1685359" y="2430931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실패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7" name="Google Shape;1037;p55"/>
          <p:cNvCxnSpPr/>
          <p:nvPr/>
        </p:nvCxnSpPr>
        <p:spPr>
          <a:xfrm>
            <a:off x="2806375" y="2476163"/>
            <a:ext cx="12107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38" name="Google Shape;1038;p55"/>
          <p:cNvSpPr txBox="1"/>
          <p:nvPr/>
        </p:nvSpPr>
        <p:spPr>
          <a:xfrm>
            <a:off x="2905563" y="2214553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성공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2851530" y="2539542"/>
            <a:ext cx="11461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금일 정보 로딩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0" name="Google Shape;1040;p55"/>
          <p:cNvCxnSpPr/>
          <p:nvPr/>
        </p:nvCxnSpPr>
        <p:spPr>
          <a:xfrm rot="10800000">
            <a:off x="4017079" y="2214553"/>
            <a:ext cx="1179465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1" name="Google Shape;1041;p55"/>
          <p:cNvSpPr txBox="1"/>
          <p:nvPr/>
        </p:nvSpPr>
        <p:spPr>
          <a:xfrm>
            <a:off x="4074540" y="1665846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 txBox="1"/>
          <p:nvPr/>
        </p:nvSpPr>
        <p:spPr>
          <a:xfrm>
            <a:off x="4101486" y="223362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Dday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5100582" y="3031199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/>
          <p:nvPr/>
        </p:nvSpPr>
        <p:spPr>
          <a:xfrm>
            <a:off x="5100582" y="1770094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p55"/>
          <p:cNvCxnSpPr/>
          <p:nvPr/>
        </p:nvCxnSpPr>
        <p:spPr>
          <a:xfrm>
            <a:off x="4013078" y="1938515"/>
            <a:ext cx="117020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46" name="Google Shape;1046;p55"/>
          <p:cNvCxnSpPr/>
          <p:nvPr/>
        </p:nvCxnSpPr>
        <p:spPr>
          <a:xfrm rot="10800000">
            <a:off x="4010219" y="3263042"/>
            <a:ext cx="1173066" cy="5785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7" name="Google Shape;1047;p55"/>
          <p:cNvSpPr txBox="1"/>
          <p:nvPr/>
        </p:nvSpPr>
        <p:spPr>
          <a:xfrm>
            <a:off x="4066996" y="3007217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Dday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p55"/>
          <p:cNvCxnSpPr/>
          <p:nvPr/>
        </p:nvCxnSpPr>
        <p:spPr>
          <a:xfrm>
            <a:off x="4017079" y="3650949"/>
            <a:ext cx="119195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9" name="Google Shape;1049;p55"/>
          <p:cNvSpPr txBox="1"/>
          <p:nvPr/>
        </p:nvSpPr>
        <p:spPr>
          <a:xfrm>
            <a:off x="3872142" y="3399632"/>
            <a:ext cx="13702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성공 여부 선택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55"/>
          <p:cNvSpPr txBox="1"/>
          <p:nvPr/>
        </p:nvSpPr>
        <p:spPr>
          <a:xfrm>
            <a:off x="5287002" y="2414255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운동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55"/>
          <p:cNvSpPr/>
          <p:nvPr/>
        </p:nvSpPr>
        <p:spPr>
          <a:xfrm>
            <a:off x="6273761" y="2488076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p55"/>
          <p:cNvCxnSpPr/>
          <p:nvPr/>
        </p:nvCxnSpPr>
        <p:spPr>
          <a:xfrm>
            <a:off x="4021551" y="2678516"/>
            <a:ext cx="234998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53" name="Google Shape;1053;p55"/>
          <p:cNvCxnSpPr>
            <a:stCxn id="1051" idx="1"/>
          </p:cNvCxnSpPr>
          <p:nvPr/>
        </p:nvCxnSpPr>
        <p:spPr>
          <a:xfrm rot="10800000">
            <a:off x="4010261" y="2875559"/>
            <a:ext cx="22635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4" name="Google Shape;1054;p55"/>
          <p:cNvSpPr txBox="1"/>
          <p:nvPr/>
        </p:nvSpPr>
        <p:spPr>
          <a:xfrm>
            <a:off x="5314595" y="2936348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칼로리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55"/>
          <p:cNvCxnSpPr/>
          <p:nvPr/>
        </p:nvCxnSpPr>
        <p:spPr>
          <a:xfrm rot="10800000">
            <a:off x="4017079" y="4354736"/>
            <a:ext cx="3531019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6" name="Google Shape;1056;p55"/>
          <p:cNvSpPr/>
          <p:nvPr/>
        </p:nvSpPr>
        <p:spPr>
          <a:xfrm>
            <a:off x="7458345" y="3841033"/>
            <a:ext cx="178449" cy="7749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55"/>
          <p:cNvCxnSpPr/>
          <p:nvPr/>
        </p:nvCxnSpPr>
        <p:spPr>
          <a:xfrm>
            <a:off x="4017079" y="4055705"/>
            <a:ext cx="3531019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58" name="Google Shape;1058;p55"/>
          <p:cNvSpPr txBox="1"/>
          <p:nvPr/>
        </p:nvSpPr>
        <p:spPr>
          <a:xfrm>
            <a:off x="6443482" y="3771214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식사 관리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5"/>
          <p:cNvSpPr txBox="1"/>
          <p:nvPr/>
        </p:nvSpPr>
        <p:spPr>
          <a:xfrm>
            <a:off x="6435038" y="4390017"/>
            <a:ext cx="10233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칼로리 계산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56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065" name="Google Shape;1065;p5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56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072" name="Google Shape;1072;p5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5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679200"/>
            <a:ext cx="8719444" cy="433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6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ERD</a:t>
            </a:r>
            <a:endParaRPr sz="2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57"/>
          <p:cNvGrpSpPr/>
          <p:nvPr/>
        </p:nvGrpSpPr>
        <p:grpSpPr>
          <a:xfrm>
            <a:off x="2121606" y="4013513"/>
            <a:ext cx="807812" cy="778807"/>
            <a:chOff x="13646106" y="14813"/>
            <a:chExt cx="807812" cy="778807"/>
          </a:xfrm>
        </p:grpSpPr>
        <p:sp>
          <p:nvSpPr>
            <p:cNvPr id="1082" name="Google Shape;1082;p57"/>
            <p:cNvSpPr/>
            <p:nvPr/>
          </p:nvSpPr>
          <p:spPr>
            <a:xfrm rot="8851396">
              <a:off x="13834557" y="100074"/>
              <a:ext cx="494737" cy="60828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7"/>
            <p:cNvSpPr/>
            <p:nvPr/>
          </p:nvSpPr>
          <p:spPr>
            <a:xfrm rot="8851396">
              <a:off x="13676660" y="218963"/>
              <a:ext cx="140062" cy="15459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57"/>
          <p:cNvSpPr/>
          <p:nvPr/>
        </p:nvSpPr>
        <p:spPr>
          <a:xfrm rot="-2893094">
            <a:off x="7943570" y="617403"/>
            <a:ext cx="464526" cy="57114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5" name="Google Shape;1085;p57"/>
          <p:cNvGrpSpPr/>
          <p:nvPr/>
        </p:nvGrpSpPr>
        <p:grpSpPr>
          <a:xfrm>
            <a:off x="440625" y="2103375"/>
            <a:ext cx="1067364" cy="2335001"/>
            <a:chOff x="440625" y="2103375"/>
            <a:chExt cx="1067364" cy="2335001"/>
          </a:xfrm>
        </p:grpSpPr>
        <p:sp>
          <p:nvSpPr>
            <p:cNvPr id="1086" name="Google Shape;1086;p57"/>
            <p:cNvSpPr/>
            <p:nvPr/>
          </p:nvSpPr>
          <p:spPr>
            <a:xfrm>
              <a:off x="792691" y="3448324"/>
              <a:ext cx="227270" cy="411801"/>
            </a:xfrm>
            <a:custGeom>
              <a:avLst/>
              <a:gdLst/>
              <a:ahLst/>
              <a:cxnLst/>
              <a:rect l="l" t="t" r="r" b="b"/>
              <a:pathLst>
                <a:path w="2728" h="4943" extrusionOk="0">
                  <a:moveTo>
                    <a:pt x="13" y="1894"/>
                  </a:moveTo>
                  <a:cubicBezTo>
                    <a:pt x="120" y="2561"/>
                    <a:pt x="501" y="3287"/>
                    <a:pt x="501" y="3287"/>
                  </a:cubicBezTo>
                  <a:cubicBezTo>
                    <a:pt x="501" y="3287"/>
                    <a:pt x="1" y="3680"/>
                    <a:pt x="251" y="4204"/>
                  </a:cubicBezTo>
                  <a:cubicBezTo>
                    <a:pt x="513" y="4728"/>
                    <a:pt x="620" y="4942"/>
                    <a:pt x="620" y="4942"/>
                  </a:cubicBezTo>
                  <a:cubicBezTo>
                    <a:pt x="620" y="4942"/>
                    <a:pt x="882" y="4609"/>
                    <a:pt x="1120" y="4609"/>
                  </a:cubicBezTo>
                  <a:cubicBezTo>
                    <a:pt x="1358" y="4609"/>
                    <a:pt x="1537" y="4942"/>
                    <a:pt x="1537" y="4942"/>
                  </a:cubicBezTo>
                  <a:cubicBezTo>
                    <a:pt x="1537" y="4942"/>
                    <a:pt x="1835" y="4728"/>
                    <a:pt x="2096" y="4633"/>
                  </a:cubicBezTo>
                  <a:cubicBezTo>
                    <a:pt x="2358" y="4525"/>
                    <a:pt x="2549" y="4144"/>
                    <a:pt x="2311" y="3609"/>
                  </a:cubicBezTo>
                  <a:cubicBezTo>
                    <a:pt x="2311" y="3609"/>
                    <a:pt x="2727" y="2454"/>
                    <a:pt x="2477" y="1227"/>
                  </a:cubicBezTo>
                  <a:cubicBezTo>
                    <a:pt x="2227" y="1"/>
                    <a:pt x="13" y="1894"/>
                    <a:pt x="13" y="189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1035705" y="4233933"/>
              <a:ext cx="191530" cy="204443"/>
            </a:xfrm>
            <a:custGeom>
              <a:avLst/>
              <a:gdLst/>
              <a:ahLst/>
              <a:cxnLst/>
              <a:rect l="l" t="t" r="r" b="b"/>
              <a:pathLst>
                <a:path w="2299" h="2454" extrusionOk="0">
                  <a:moveTo>
                    <a:pt x="549" y="13"/>
                  </a:moveTo>
                  <a:cubicBezTo>
                    <a:pt x="370" y="96"/>
                    <a:pt x="299" y="334"/>
                    <a:pt x="311" y="763"/>
                  </a:cubicBezTo>
                  <a:cubicBezTo>
                    <a:pt x="334" y="1239"/>
                    <a:pt x="1" y="1906"/>
                    <a:pt x="96" y="2156"/>
                  </a:cubicBezTo>
                  <a:cubicBezTo>
                    <a:pt x="203" y="2453"/>
                    <a:pt x="811" y="2441"/>
                    <a:pt x="1204" y="2311"/>
                  </a:cubicBezTo>
                  <a:cubicBezTo>
                    <a:pt x="1549" y="2191"/>
                    <a:pt x="1930" y="2287"/>
                    <a:pt x="2120" y="2227"/>
                  </a:cubicBezTo>
                  <a:cubicBezTo>
                    <a:pt x="2299" y="2168"/>
                    <a:pt x="2192" y="1799"/>
                    <a:pt x="2144" y="1715"/>
                  </a:cubicBezTo>
                  <a:cubicBezTo>
                    <a:pt x="2108" y="1620"/>
                    <a:pt x="1799" y="1537"/>
                    <a:pt x="1704" y="1453"/>
                  </a:cubicBezTo>
                  <a:cubicBezTo>
                    <a:pt x="1644" y="1406"/>
                    <a:pt x="1537" y="1001"/>
                    <a:pt x="1192" y="739"/>
                  </a:cubicBezTo>
                  <a:cubicBezTo>
                    <a:pt x="1192" y="739"/>
                    <a:pt x="1227" y="60"/>
                    <a:pt x="1025" y="13"/>
                  </a:cubicBezTo>
                  <a:cubicBezTo>
                    <a:pt x="930" y="1"/>
                    <a:pt x="549" y="13"/>
                    <a:pt x="549" y="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1028790" y="3524719"/>
              <a:ext cx="240099" cy="729129"/>
            </a:xfrm>
            <a:custGeom>
              <a:avLst/>
              <a:gdLst/>
              <a:ahLst/>
              <a:cxnLst/>
              <a:rect l="l" t="t" r="r" b="b"/>
              <a:pathLst>
                <a:path w="2882" h="8752" extrusionOk="0">
                  <a:moveTo>
                    <a:pt x="215" y="1"/>
                  </a:moveTo>
                  <a:cubicBezTo>
                    <a:pt x="155" y="1299"/>
                    <a:pt x="691" y="3418"/>
                    <a:pt x="786" y="3846"/>
                  </a:cubicBezTo>
                  <a:cubicBezTo>
                    <a:pt x="894" y="4275"/>
                    <a:pt x="1" y="4787"/>
                    <a:pt x="215" y="6037"/>
                  </a:cubicBezTo>
                  <a:cubicBezTo>
                    <a:pt x="417" y="7299"/>
                    <a:pt x="632" y="8526"/>
                    <a:pt x="632" y="8526"/>
                  </a:cubicBezTo>
                  <a:cubicBezTo>
                    <a:pt x="632" y="8526"/>
                    <a:pt x="870" y="8752"/>
                    <a:pt x="1108" y="8526"/>
                  </a:cubicBezTo>
                  <a:cubicBezTo>
                    <a:pt x="1346" y="8299"/>
                    <a:pt x="1858" y="6371"/>
                    <a:pt x="1989" y="5490"/>
                  </a:cubicBezTo>
                  <a:cubicBezTo>
                    <a:pt x="2108" y="4608"/>
                    <a:pt x="1370" y="4418"/>
                    <a:pt x="1834" y="3204"/>
                  </a:cubicBezTo>
                  <a:cubicBezTo>
                    <a:pt x="2310" y="1989"/>
                    <a:pt x="2763" y="858"/>
                    <a:pt x="2822" y="537"/>
                  </a:cubicBezTo>
                  <a:cubicBezTo>
                    <a:pt x="2882" y="203"/>
                    <a:pt x="215" y="1"/>
                    <a:pt x="215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745121" y="3155741"/>
              <a:ext cx="567424" cy="497027"/>
            </a:xfrm>
            <a:custGeom>
              <a:avLst/>
              <a:gdLst/>
              <a:ahLst/>
              <a:cxnLst/>
              <a:rect l="l" t="t" r="r" b="b"/>
              <a:pathLst>
                <a:path w="6811" h="5966" extrusionOk="0">
                  <a:moveTo>
                    <a:pt x="620" y="798"/>
                  </a:moveTo>
                  <a:cubicBezTo>
                    <a:pt x="512" y="1989"/>
                    <a:pt x="239" y="2691"/>
                    <a:pt x="286" y="3918"/>
                  </a:cubicBezTo>
                  <a:cubicBezTo>
                    <a:pt x="334" y="5156"/>
                    <a:pt x="0" y="5394"/>
                    <a:pt x="108" y="5644"/>
                  </a:cubicBezTo>
                  <a:cubicBezTo>
                    <a:pt x="215" y="5894"/>
                    <a:pt x="2739" y="5775"/>
                    <a:pt x="3263" y="5049"/>
                  </a:cubicBezTo>
                  <a:lnTo>
                    <a:pt x="3263" y="2620"/>
                  </a:lnTo>
                  <a:cubicBezTo>
                    <a:pt x="3263" y="2620"/>
                    <a:pt x="3346" y="4156"/>
                    <a:pt x="3322" y="4573"/>
                  </a:cubicBezTo>
                  <a:cubicBezTo>
                    <a:pt x="3310" y="5001"/>
                    <a:pt x="3334" y="5216"/>
                    <a:pt x="3489" y="5275"/>
                  </a:cubicBezTo>
                  <a:cubicBezTo>
                    <a:pt x="3644" y="5347"/>
                    <a:pt x="4680" y="5549"/>
                    <a:pt x="5144" y="5763"/>
                  </a:cubicBezTo>
                  <a:cubicBezTo>
                    <a:pt x="5620" y="5966"/>
                    <a:pt x="6787" y="5668"/>
                    <a:pt x="6799" y="5549"/>
                  </a:cubicBezTo>
                  <a:cubicBezTo>
                    <a:pt x="6811" y="5418"/>
                    <a:pt x="6751" y="4942"/>
                    <a:pt x="6585" y="4751"/>
                  </a:cubicBezTo>
                  <a:cubicBezTo>
                    <a:pt x="6406" y="4561"/>
                    <a:pt x="6311" y="4120"/>
                    <a:pt x="6370" y="3596"/>
                  </a:cubicBezTo>
                  <a:cubicBezTo>
                    <a:pt x="6430" y="3061"/>
                    <a:pt x="6358" y="2382"/>
                    <a:pt x="6275" y="1953"/>
                  </a:cubicBezTo>
                  <a:cubicBezTo>
                    <a:pt x="6180" y="1537"/>
                    <a:pt x="5537" y="513"/>
                    <a:pt x="5537" y="513"/>
                  </a:cubicBezTo>
                  <a:lnTo>
                    <a:pt x="5287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790775" y="3817386"/>
              <a:ext cx="169702" cy="398805"/>
            </a:xfrm>
            <a:custGeom>
              <a:avLst/>
              <a:gdLst/>
              <a:ahLst/>
              <a:cxnLst/>
              <a:rect l="l" t="t" r="r" b="b"/>
              <a:pathLst>
                <a:path w="2037" h="4787" extrusionOk="0">
                  <a:moveTo>
                    <a:pt x="1560" y="512"/>
                  </a:moveTo>
                  <a:cubicBezTo>
                    <a:pt x="1310" y="83"/>
                    <a:pt x="1012" y="0"/>
                    <a:pt x="643" y="512"/>
                  </a:cubicBezTo>
                  <a:cubicBezTo>
                    <a:pt x="643" y="512"/>
                    <a:pt x="334" y="667"/>
                    <a:pt x="298" y="1095"/>
                  </a:cubicBezTo>
                  <a:cubicBezTo>
                    <a:pt x="262" y="1524"/>
                    <a:pt x="500" y="1738"/>
                    <a:pt x="298" y="2298"/>
                  </a:cubicBezTo>
                  <a:cubicBezTo>
                    <a:pt x="95" y="2858"/>
                    <a:pt x="0" y="3441"/>
                    <a:pt x="95" y="3798"/>
                  </a:cubicBezTo>
                  <a:cubicBezTo>
                    <a:pt x="191" y="4155"/>
                    <a:pt x="905" y="4786"/>
                    <a:pt x="1477" y="4584"/>
                  </a:cubicBezTo>
                  <a:cubicBezTo>
                    <a:pt x="2036" y="4370"/>
                    <a:pt x="1834" y="3489"/>
                    <a:pt x="1774" y="3120"/>
                  </a:cubicBezTo>
                  <a:cubicBezTo>
                    <a:pt x="1715" y="2739"/>
                    <a:pt x="1619" y="2262"/>
                    <a:pt x="1727" y="1905"/>
                  </a:cubicBezTo>
                  <a:cubicBezTo>
                    <a:pt x="1834" y="1548"/>
                    <a:pt x="1988" y="917"/>
                    <a:pt x="1560" y="51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1028790" y="2182686"/>
              <a:ext cx="99306" cy="177617"/>
            </a:xfrm>
            <a:custGeom>
              <a:avLst/>
              <a:gdLst/>
              <a:ahLst/>
              <a:cxnLst/>
              <a:rect l="l" t="t" r="r" b="b"/>
              <a:pathLst>
                <a:path w="1192" h="2132" extrusionOk="0">
                  <a:moveTo>
                    <a:pt x="763" y="1"/>
                  </a:moveTo>
                  <a:cubicBezTo>
                    <a:pt x="1191" y="977"/>
                    <a:pt x="1036" y="1918"/>
                    <a:pt x="822" y="2025"/>
                  </a:cubicBezTo>
                  <a:cubicBezTo>
                    <a:pt x="620" y="2132"/>
                    <a:pt x="191" y="1763"/>
                    <a:pt x="96" y="1620"/>
                  </a:cubicBezTo>
                  <a:cubicBezTo>
                    <a:pt x="1" y="1477"/>
                    <a:pt x="763" y="1"/>
                    <a:pt x="763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942482" y="2193599"/>
              <a:ext cx="145876" cy="241099"/>
            </a:xfrm>
            <a:custGeom>
              <a:avLst/>
              <a:gdLst/>
              <a:ahLst/>
              <a:cxnLst/>
              <a:rect l="l" t="t" r="r" b="b"/>
              <a:pathLst>
                <a:path w="1751" h="2894" extrusionOk="0">
                  <a:moveTo>
                    <a:pt x="1715" y="655"/>
                  </a:moveTo>
                  <a:cubicBezTo>
                    <a:pt x="1751" y="989"/>
                    <a:pt x="1691" y="1227"/>
                    <a:pt x="1608" y="1167"/>
                  </a:cubicBezTo>
                  <a:cubicBezTo>
                    <a:pt x="1513" y="1096"/>
                    <a:pt x="1525" y="1453"/>
                    <a:pt x="1549" y="1775"/>
                  </a:cubicBezTo>
                  <a:cubicBezTo>
                    <a:pt x="1561" y="2108"/>
                    <a:pt x="1739" y="2894"/>
                    <a:pt x="1739" y="2894"/>
                  </a:cubicBezTo>
                  <a:cubicBezTo>
                    <a:pt x="1739" y="2894"/>
                    <a:pt x="1299" y="2834"/>
                    <a:pt x="739" y="2822"/>
                  </a:cubicBezTo>
                  <a:cubicBezTo>
                    <a:pt x="167" y="2810"/>
                    <a:pt x="1" y="2834"/>
                    <a:pt x="1" y="2834"/>
                  </a:cubicBezTo>
                  <a:cubicBezTo>
                    <a:pt x="1" y="2834"/>
                    <a:pt x="298" y="1977"/>
                    <a:pt x="191" y="1203"/>
                  </a:cubicBezTo>
                  <a:cubicBezTo>
                    <a:pt x="84" y="417"/>
                    <a:pt x="977" y="48"/>
                    <a:pt x="1310" y="24"/>
                  </a:cubicBezTo>
                  <a:cubicBezTo>
                    <a:pt x="1656" y="1"/>
                    <a:pt x="1715" y="655"/>
                    <a:pt x="1715" y="65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904826" y="2103375"/>
              <a:ext cx="204443" cy="217272"/>
            </a:xfrm>
            <a:custGeom>
              <a:avLst/>
              <a:gdLst/>
              <a:ahLst/>
              <a:cxnLst/>
              <a:rect l="l" t="t" r="r" b="b"/>
              <a:pathLst>
                <a:path w="2454" h="2608" extrusionOk="0">
                  <a:moveTo>
                    <a:pt x="619" y="2381"/>
                  </a:moveTo>
                  <a:cubicBezTo>
                    <a:pt x="667" y="2608"/>
                    <a:pt x="1096" y="2608"/>
                    <a:pt x="1346" y="2524"/>
                  </a:cubicBezTo>
                  <a:cubicBezTo>
                    <a:pt x="1429" y="2489"/>
                    <a:pt x="1632" y="2298"/>
                    <a:pt x="1643" y="2262"/>
                  </a:cubicBezTo>
                  <a:cubicBezTo>
                    <a:pt x="1655" y="2215"/>
                    <a:pt x="1667" y="1643"/>
                    <a:pt x="1798" y="1477"/>
                  </a:cubicBezTo>
                  <a:cubicBezTo>
                    <a:pt x="1953" y="1286"/>
                    <a:pt x="2120" y="1381"/>
                    <a:pt x="2167" y="1738"/>
                  </a:cubicBezTo>
                  <a:cubicBezTo>
                    <a:pt x="2179" y="1846"/>
                    <a:pt x="2298" y="1715"/>
                    <a:pt x="2298" y="1631"/>
                  </a:cubicBezTo>
                  <a:cubicBezTo>
                    <a:pt x="2286" y="1536"/>
                    <a:pt x="2263" y="1453"/>
                    <a:pt x="2322" y="1238"/>
                  </a:cubicBezTo>
                  <a:cubicBezTo>
                    <a:pt x="2382" y="1012"/>
                    <a:pt x="2453" y="429"/>
                    <a:pt x="1548" y="203"/>
                  </a:cubicBezTo>
                  <a:cubicBezTo>
                    <a:pt x="1548" y="203"/>
                    <a:pt x="1215" y="0"/>
                    <a:pt x="762" y="203"/>
                  </a:cubicBezTo>
                  <a:cubicBezTo>
                    <a:pt x="310" y="417"/>
                    <a:pt x="0" y="1072"/>
                    <a:pt x="203" y="1560"/>
                  </a:cubicBezTo>
                  <a:cubicBezTo>
                    <a:pt x="417" y="2060"/>
                    <a:pt x="560" y="2072"/>
                    <a:pt x="619" y="2381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1198409" y="2621144"/>
              <a:ext cx="309580" cy="403804"/>
            </a:xfrm>
            <a:custGeom>
              <a:avLst/>
              <a:gdLst/>
              <a:ahLst/>
              <a:cxnLst/>
              <a:rect l="l" t="t" r="r" b="b"/>
              <a:pathLst>
                <a:path w="3716" h="4847" extrusionOk="0">
                  <a:moveTo>
                    <a:pt x="1167" y="2358"/>
                  </a:moveTo>
                  <a:cubicBezTo>
                    <a:pt x="1465" y="2643"/>
                    <a:pt x="1703" y="2870"/>
                    <a:pt x="1775" y="2941"/>
                  </a:cubicBezTo>
                  <a:cubicBezTo>
                    <a:pt x="1775" y="2941"/>
                    <a:pt x="1632" y="3060"/>
                    <a:pt x="1489" y="3334"/>
                  </a:cubicBezTo>
                  <a:cubicBezTo>
                    <a:pt x="1358" y="3608"/>
                    <a:pt x="1275" y="3620"/>
                    <a:pt x="1239" y="3584"/>
                  </a:cubicBezTo>
                  <a:cubicBezTo>
                    <a:pt x="1215" y="3548"/>
                    <a:pt x="786" y="3048"/>
                    <a:pt x="679" y="3060"/>
                  </a:cubicBezTo>
                  <a:cubicBezTo>
                    <a:pt x="560" y="3084"/>
                    <a:pt x="227" y="3108"/>
                    <a:pt x="132" y="3108"/>
                  </a:cubicBezTo>
                  <a:cubicBezTo>
                    <a:pt x="36" y="3108"/>
                    <a:pt x="1" y="3405"/>
                    <a:pt x="167" y="3441"/>
                  </a:cubicBezTo>
                  <a:cubicBezTo>
                    <a:pt x="334" y="3477"/>
                    <a:pt x="405" y="3441"/>
                    <a:pt x="417" y="3477"/>
                  </a:cubicBezTo>
                  <a:cubicBezTo>
                    <a:pt x="417" y="3513"/>
                    <a:pt x="179" y="3679"/>
                    <a:pt x="167" y="3798"/>
                  </a:cubicBezTo>
                  <a:cubicBezTo>
                    <a:pt x="143" y="3929"/>
                    <a:pt x="298" y="4084"/>
                    <a:pt x="417" y="4132"/>
                  </a:cubicBezTo>
                  <a:cubicBezTo>
                    <a:pt x="524" y="4191"/>
                    <a:pt x="703" y="4822"/>
                    <a:pt x="882" y="4834"/>
                  </a:cubicBezTo>
                  <a:cubicBezTo>
                    <a:pt x="1060" y="4846"/>
                    <a:pt x="1120" y="4691"/>
                    <a:pt x="1406" y="4572"/>
                  </a:cubicBezTo>
                  <a:cubicBezTo>
                    <a:pt x="1679" y="4441"/>
                    <a:pt x="1465" y="4203"/>
                    <a:pt x="1608" y="4191"/>
                  </a:cubicBezTo>
                  <a:cubicBezTo>
                    <a:pt x="1763" y="4191"/>
                    <a:pt x="2894" y="4179"/>
                    <a:pt x="3382" y="3167"/>
                  </a:cubicBezTo>
                  <a:cubicBezTo>
                    <a:pt x="3715" y="2489"/>
                    <a:pt x="3263" y="1179"/>
                    <a:pt x="2941" y="595"/>
                  </a:cubicBezTo>
                  <a:cubicBezTo>
                    <a:pt x="2608" y="0"/>
                    <a:pt x="1489" y="738"/>
                    <a:pt x="1144" y="1322"/>
                  </a:cubicBezTo>
                  <a:cubicBezTo>
                    <a:pt x="798" y="1917"/>
                    <a:pt x="1167" y="2358"/>
                    <a:pt x="1167" y="2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7"/>
            <p:cNvSpPr/>
            <p:nvPr/>
          </p:nvSpPr>
          <p:spPr>
            <a:xfrm>
              <a:off x="1165668" y="2450526"/>
              <a:ext cx="276839" cy="367064"/>
            </a:xfrm>
            <a:custGeom>
              <a:avLst/>
              <a:gdLst/>
              <a:ahLst/>
              <a:cxnLst/>
              <a:rect l="l" t="t" r="r" b="b"/>
              <a:pathLst>
                <a:path w="3323" h="4406" extrusionOk="0">
                  <a:moveTo>
                    <a:pt x="1" y="0"/>
                  </a:moveTo>
                  <a:cubicBezTo>
                    <a:pt x="1441" y="369"/>
                    <a:pt x="2727" y="1322"/>
                    <a:pt x="3323" y="2643"/>
                  </a:cubicBezTo>
                  <a:cubicBezTo>
                    <a:pt x="2596" y="2703"/>
                    <a:pt x="1322" y="3739"/>
                    <a:pt x="1560" y="4406"/>
                  </a:cubicBezTo>
                  <a:cubicBezTo>
                    <a:pt x="1560" y="4406"/>
                    <a:pt x="941" y="3798"/>
                    <a:pt x="679" y="2917"/>
                  </a:cubicBezTo>
                  <a:cubicBezTo>
                    <a:pt x="429" y="203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440625" y="2586404"/>
              <a:ext cx="352151" cy="471201"/>
            </a:xfrm>
            <a:custGeom>
              <a:avLst/>
              <a:gdLst/>
              <a:ahLst/>
              <a:cxnLst/>
              <a:rect l="l" t="t" r="r" b="b"/>
              <a:pathLst>
                <a:path w="4227" h="5656" extrusionOk="0">
                  <a:moveTo>
                    <a:pt x="1441" y="0"/>
                  </a:moveTo>
                  <a:cubicBezTo>
                    <a:pt x="48" y="1239"/>
                    <a:pt x="107" y="1822"/>
                    <a:pt x="60" y="2179"/>
                  </a:cubicBezTo>
                  <a:cubicBezTo>
                    <a:pt x="0" y="2525"/>
                    <a:pt x="560" y="3858"/>
                    <a:pt x="2191" y="4275"/>
                  </a:cubicBezTo>
                  <a:cubicBezTo>
                    <a:pt x="2191" y="4275"/>
                    <a:pt x="2239" y="4644"/>
                    <a:pt x="2608" y="5073"/>
                  </a:cubicBezTo>
                  <a:cubicBezTo>
                    <a:pt x="2965" y="5501"/>
                    <a:pt x="3203" y="5656"/>
                    <a:pt x="3394" y="5489"/>
                  </a:cubicBezTo>
                  <a:cubicBezTo>
                    <a:pt x="3584" y="5323"/>
                    <a:pt x="4227" y="4882"/>
                    <a:pt x="4156" y="4727"/>
                  </a:cubicBezTo>
                  <a:cubicBezTo>
                    <a:pt x="4096" y="4572"/>
                    <a:pt x="3536" y="4049"/>
                    <a:pt x="3453" y="3918"/>
                  </a:cubicBezTo>
                  <a:cubicBezTo>
                    <a:pt x="3382" y="3810"/>
                    <a:pt x="3608" y="3763"/>
                    <a:pt x="3703" y="3787"/>
                  </a:cubicBezTo>
                  <a:cubicBezTo>
                    <a:pt x="3798" y="3810"/>
                    <a:pt x="4060" y="3727"/>
                    <a:pt x="4025" y="3584"/>
                  </a:cubicBezTo>
                  <a:cubicBezTo>
                    <a:pt x="3989" y="3441"/>
                    <a:pt x="3751" y="3382"/>
                    <a:pt x="3632" y="3346"/>
                  </a:cubicBezTo>
                  <a:cubicBezTo>
                    <a:pt x="3524" y="3322"/>
                    <a:pt x="3001" y="3477"/>
                    <a:pt x="2870" y="3537"/>
                  </a:cubicBezTo>
                  <a:cubicBezTo>
                    <a:pt x="2762" y="3572"/>
                    <a:pt x="2572" y="3799"/>
                    <a:pt x="2572" y="3799"/>
                  </a:cubicBezTo>
                  <a:cubicBezTo>
                    <a:pt x="2572" y="3799"/>
                    <a:pt x="2286" y="3644"/>
                    <a:pt x="2262" y="3382"/>
                  </a:cubicBezTo>
                  <a:cubicBezTo>
                    <a:pt x="2251" y="3120"/>
                    <a:pt x="2536" y="2989"/>
                    <a:pt x="2286" y="2441"/>
                  </a:cubicBezTo>
                  <a:cubicBezTo>
                    <a:pt x="2286" y="2441"/>
                    <a:pt x="2655" y="2108"/>
                    <a:pt x="3048" y="1905"/>
                  </a:cubicBezTo>
                  <a:cubicBezTo>
                    <a:pt x="3429" y="1715"/>
                    <a:pt x="3263" y="989"/>
                    <a:pt x="2858" y="548"/>
                  </a:cubicBezTo>
                  <a:cubicBezTo>
                    <a:pt x="2441" y="96"/>
                    <a:pt x="1441" y="0"/>
                    <a:pt x="1441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560591" y="2443528"/>
              <a:ext cx="314579" cy="301666"/>
            </a:xfrm>
            <a:custGeom>
              <a:avLst/>
              <a:gdLst/>
              <a:ahLst/>
              <a:cxnLst/>
              <a:rect l="l" t="t" r="r" b="b"/>
              <a:pathLst>
                <a:path w="3776" h="3621" extrusionOk="0">
                  <a:moveTo>
                    <a:pt x="3775" y="1"/>
                  </a:moveTo>
                  <a:cubicBezTo>
                    <a:pt x="2418" y="227"/>
                    <a:pt x="1001" y="799"/>
                    <a:pt x="1" y="1715"/>
                  </a:cubicBezTo>
                  <a:cubicBezTo>
                    <a:pt x="1" y="1715"/>
                    <a:pt x="2025" y="2751"/>
                    <a:pt x="1596" y="3620"/>
                  </a:cubicBezTo>
                  <a:lnTo>
                    <a:pt x="2549" y="3144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185496" y="3155741"/>
              <a:ext cx="53568" cy="42738"/>
            </a:xfrm>
            <a:custGeom>
              <a:avLst/>
              <a:gdLst/>
              <a:ahLst/>
              <a:cxnLst/>
              <a:rect l="l" t="t" r="r" b="b"/>
              <a:pathLst>
                <a:path w="643" h="513" extrusionOk="0">
                  <a:moveTo>
                    <a:pt x="1" y="1"/>
                  </a:moveTo>
                  <a:lnTo>
                    <a:pt x="251" y="513"/>
                  </a:lnTo>
                  <a:cubicBezTo>
                    <a:pt x="251" y="513"/>
                    <a:pt x="254" y="513"/>
                    <a:pt x="261" y="513"/>
                  </a:cubicBezTo>
                  <a:cubicBezTo>
                    <a:pt x="322" y="513"/>
                    <a:pt x="643" y="503"/>
                    <a:pt x="632" y="298"/>
                  </a:cubicBezTo>
                  <a:cubicBezTo>
                    <a:pt x="620" y="3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724294" y="2424700"/>
              <a:ext cx="579338" cy="823353"/>
            </a:xfrm>
            <a:custGeom>
              <a:avLst/>
              <a:gdLst/>
              <a:ahLst/>
              <a:cxnLst/>
              <a:rect l="l" t="t" r="r" b="b"/>
              <a:pathLst>
                <a:path w="6954" h="9883" extrusionOk="0">
                  <a:moveTo>
                    <a:pt x="870" y="9573"/>
                  </a:moveTo>
                  <a:cubicBezTo>
                    <a:pt x="989" y="8883"/>
                    <a:pt x="1048" y="8204"/>
                    <a:pt x="870" y="7478"/>
                  </a:cubicBezTo>
                  <a:cubicBezTo>
                    <a:pt x="703" y="6752"/>
                    <a:pt x="0" y="4132"/>
                    <a:pt x="155" y="2263"/>
                  </a:cubicBezTo>
                  <a:cubicBezTo>
                    <a:pt x="322" y="394"/>
                    <a:pt x="1965" y="1"/>
                    <a:pt x="3358" y="48"/>
                  </a:cubicBezTo>
                  <a:cubicBezTo>
                    <a:pt x="4739" y="84"/>
                    <a:pt x="5501" y="263"/>
                    <a:pt x="5918" y="668"/>
                  </a:cubicBezTo>
                  <a:cubicBezTo>
                    <a:pt x="6346" y="1084"/>
                    <a:pt x="6954" y="2870"/>
                    <a:pt x="6394" y="4239"/>
                  </a:cubicBezTo>
                  <a:cubicBezTo>
                    <a:pt x="5846" y="5609"/>
                    <a:pt x="5549" y="5835"/>
                    <a:pt x="5727" y="6633"/>
                  </a:cubicBezTo>
                  <a:cubicBezTo>
                    <a:pt x="5906" y="7430"/>
                    <a:pt x="6120" y="8823"/>
                    <a:pt x="6168" y="9073"/>
                  </a:cubicBezTo>
                  <a:cubicBezTo>
                    <a:pt x="6168" y="9073"/>
                    <a:pt x="6192" y="8597"/>
                    <a:pt x="4191" y="9311"/>
                  </a:cubicBezTo>
                  <a:cubicBezTo>
                    <a:pt x="2798" y="9811"/>
                    <a:pt x="1227" y="9883"/>
                    <a:pt x="870" y="957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0" name="Google Shape;1100;p57"/>
          <p:cNvGrpSpPr/>
          <p:nvPr/>
        </p:nvGrpSpPr>
        <p:grpSpPr>
          <a:xfrm>
            <a:off x="7600625" y="2151663"/>
            <a:ext cx="830400" cy="2238432"/>
            <a:chOff x="7600625" y="2151663"/>
            <a:chExt cx="830400" cy="2238432"/>
          </a:xfrm>
        </p:grpSpPr>
        <p:sp>
          <p:nvSpPr>
            <p:cNvPr id="1101" name="Google Shape;1101;p57"/>
            <p:cNvSpPr/>
            <p:nvPr/>
          </p:nvSpPr>
          <p:spPr>
            <a:xfrm>
              <a:off x="7966678" y="2483604"/>
              <a:ext cx="333962" cy="492478"/>
            </a:xfrm>
            <a:custGeom>
              <a:avLst/>
              <a:gdLst/>
              <a:ahLst/>
              <a:cxnLst/>
              <a:rect l="l" t="t" r="r" b="b"/>
              <a:pathLst>
                <a:path w="3965" h="5847" extrusionOk="0">
                  <a:moveTo>
                    <a:pt x="1619" y="262"/>
                  </a:moveTo>
                  <a:cubicBezTo>
                    <a:pt x="2798" y="0"/>
                    <a:pt x="3965" y="3846"/>
                    <a:pt x="3679" y="4418"/>
                  </a:cubicBezTo>
                  <a:cubicBezTo>
                    <a:pt x="3096" y="5596"/>
                    <a:pt x="1476" y="5370"/>
                    <a:pt x="1131" y="5846"/>
                  </a:cubicBezTo>
                  <a:lnTo>
                    <a:pt x="941" y="5251"/>
                  </a:lnTo>
                  <a:cubicBezTo>
                    <a:pt x="941" y="5251"/>
                    <a:pt x="1203" y="5215"/>
                    <a:pt x="1619" y="4822"/>
                  </a:cubicBezTo>
                  <a:cubicBezTo>
                    <a:pt x="2036" y="4441"/>
                    <a:pt x="2322" y="4203"/>
                    <a:pt x="2750" y="4120"/>
                  </a:cubicBezTo>
                  <a:cubicBezTo>
                    <a:pt x="2750" y="4120"/>
                    <a:pt x="2584" y="2644"/>
                    <a:pt x="1286" y="1977"/>
                  </a:cubicBezTo>
                  <a:cubicBezTo>
                    <a:pt x="0" y="1310"/>
                    <a:pt x="1619" y="262"/>
                    <a:pt x="1619" y="2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7"/>
            <p:cNvSpPr/>
            <p:nvPr/>
          </p:nvSpPr>
          <p:spPr>
            <a:xfrm>
              <a:off x="7803192" y="2823546"/>
              <a:ext cx="275845" cy="126425"/>
            </a:xfrm>
            <a:custGeom>
              <a:avLst/>
              <a:gdLst/>
              <a:ahLst/>
              <a:cxnLst/>
              <a:rect l="l" t="t" r="r" b="b"/>
              <a:pathLst>
                <a:path w="3275" h="1501" extrusionOk="0">
                  <a:moveTo>
                    <a:pt x="0" y="596"/>
                  </a:moveTo>
                  <a:cubicBezTo>
                    <a:pt x="107" y="917"/>
                    <a:pt x="179" y="1108"/>
                    <a:pt x="191" y="1203"/>
                  </a:cubicBezTo>
                  <a:cubicBezTo>
                    <a:pt x="191" y="1203"/>
                    <a:pt x="679" y="1072"/>
                    <a:pt x="1691" y="1203"/>
                  </a:cubicBezTo>
                  <a:cubicBezTo>
                    <a:pt x="2691" y="1334"/>
                    <a:pt x="2989" y="1501"/>
                    <a:pt x="2989" y="1501"/>
                  </a:cubicBezTo>
                  <a:cubicBezTo>
                    <a:pt x="2989" y="1501"/>
                    <a:pt x="3179" y="798"/>
                    <a:pt x="3227" y="596"/>
                  </a:cubicBezTo>
                  <a:cubicBezTo>
                    <a:pt x="3275" y="393"/>
                    <a:pt x="2774" y="1"/>
                    <a:pt x="1667" y="84"/>
                  </a:cubicBezTo>
                  <a:cubicBezTo>
                    <a:pt x="560" y="179"/>
                    <a:pt x="0" y="596"/>
                    <a:pt x="0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7938546" y="2483604"/>
              <a:ext cx="173593" cy="300945"/>
            </a:xfrm>
            <a:custGeom>
              <a:avLst/>
              <a:gdLst/>
              <a:ahLst/>
              <a:cxnLst/>
              <a:rect l="l" t="t" r="r" b="b"/>
              <a:pathLst>
                <a:path w="2061" h="3573" extrusionOk="0">
                  <a:moveTo>
                    <a:pt x="1882" y="3120"/>
                  </a:moveTo>
                  <a:cubicBezTo>
                    <a:pt x="2060" y="1298"/>
                    <a:pt x="1882" y="477"/>
                    <a:pt x="1632" y="238"/>
                  </a:cubicBezTo>
                  <a:cubicBezTo>
                    <a:pt x="1370" y="0"/>
                    <a:pt x="358" y="143"/>
                    <a:pt x="179" y="1108"/>
                  </a:cubicBezTo>
                  <a:cubicBezTo>
                    <a:pt x="1" y="2072"/>
                    <a:pt x="1846" y="3572"/>
                    <a:pt x="1882" y="3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7600625" y="2442500"/>
              <a:ext cx="350049" cy="595741"/>
            </a:xfrm>
            <a:custGeom>
              <a:avLst/>
              <a:gdLst/>
              <a:ahLst/>
              <a:cxnLst/>
              <a:rect l="l" t="t" r="r" b="b"/>
              <a:pathLst>
                <a:path w="4156" h="7073" extrusionOk="0">
                  <a:moveTo>
                    <a:pt x="2965" y="572"/>
                  </a:moveTo>
                  <a:cubicBezTo>
                    <a:pt x="2524" y="786"/>
                    <a:pt x="2393" y="750"/>
                    <a:pt x="1953" y="726"/>
                  </a:cubicBezTo>
                  <a:cubicBezTo>
                    <a:pt x="1524" y="715"/>
                    <a:pt x="1036" y="1119"/>
                    <a:pt x="846" y="1703"/>
                  </a:cubicBezTo>
                  <a:cubicBezTo>
                    <a:pt x="667" y="2286"/>
                    <a:pt x="0" y="4144"/>
                    <a:pt x="143" y="5060"/>
                  </a:cubicBezTo>
                  <a:cubicBezTo>
                    <a:pt x="274" y="5965"/>
                    <a:pt x="1286" y="6513"/>
                    <a:pt x="1381" y="6715"/>
                  </a:cubicBezTo>
                  <a:cubicBezTo>
                    <a:pt x="1477" y="6906"/>
                    <a:pt x="1536" y="7072"/>
                    <a:pt x="1536" y="7072"/>
                  </a:cubicBezTo>
                  <a:cubicBezTo>
                    <a:pt x="1536" y="7072"/>
                    <a:pt x="2346" y="6501"/>
                    <a:pt x="2477" y="6025"/>
                  </a:cubicBezTo>
                  <a:cubicBezTo>
                    <a:pt x="2477" y="6025"/>
                    <a:pt x="2000" y="5977"/>
                    <a:pt x="1929" y="6049"/>
                  </a:cubicBezTo>
                  <a:cubicBezTo>
                    <a:pt x="1870" y="6132"/>
                    <a:pt x="1750" y="6287"/>
                    <a:pt x="1691" y="6251"/>
                  </a:cubicBezTo>
                  <a:cubicBezTo>
                    <a:pt x="1619" y="6215"/>
                    <a:pt x="1405" y="6001"/>
                    <a:pt x="1346" y="5834"/>
                  </a:cubicBezTo>
                  <a:cubicBezTo>
                    <a:pt x="1274" y="5668"/>
                    <a:pt x="1512" y="5179"/>
                    <a:pt x="1393" y="4953"/>
                  </a:cubicBezTo>
                  <a:cubicBezTo>
                    <a:pt x="1274" y="4715"/>
                    <a:pt x="1715" y="3441"/>
                    <a:pt x="1715" y="3441"/>
                  </a:cubicBezTo>
                  <a:cubicBezTo>
                    <a:pt x="1715" y="3441"/>
                    <a:pt x="2346" y="4024"/>
                    <a:pt x="3203" y="3310"/>
                  </a:cubicBezTo>
                  <a:cubicBezTo>
                    <a:pt x="4060" y="2596"/>
                    <a:pt x="4156" y="0"/>
                    <a:pt x="2965" y="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7791148" y="2783454"/>
              <a:ext cx="291933" cy="90292"/>
            </a:xfrm>
            <a:custGeom>
              <a:avLst/>
              <a:gdLst/>
              <a:ahLst/>
              <a:cxnLst/>
              <a:rect l="l" t="t" r="r" b="b"/>
              <a:pathLst>
                <a:path w="3466" h="1072" extrusionOk="0">
                  <a:moveTo>
                    <a:pt x="0" y="703"/>
                  </a:moveTo>
                  <a:cubicBezTo>
                    <a:pt x="84" y="905"/>
                    <a:pt x="143" y="1072"/>
                    <a:pt x="143" y="1072"/>
                  </a:cubicBezTo>
                  <a:cubicBezTo>
                    <a:pt x="143" y="1072"/>
                    <a:pt x="477" y="786"/>
                    <a:pt x="1929" y="774"/>
                  </a:cubicBezTo>
                  <a:cubicBezTo>
                    <a:pt x="3382" y="762"/>
                    <a:pt x="3370" y="1072"/>
                    <a:pt x="3370" y="1072"/>
                  </a:cubicBezTo>
                  <a:cubicBezTo>
                    <a:pt x="3370" y="1072"/>
                    <a:pt x="3418" y="905"/>
                    <a:pt x="3465" y="655"/>
                  </a:cubicBezTo>
                  <a:cubicBezTo>
                    <a:pt x="2775" y="0"/>
                    <a:pt x="608" y="393"/>
                    <a:pt x="0" y="7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7735979" y="2490594"/>
              <a:ext cx="361083" cy="352071"/>
            </a:xfrm>
            <a:custGeom>
              <a:avLst/>
              <a:gdLst/>
              <a:ahLst/>
              <a:cxnLst/>
              <a:rect l="l" t="t" r="r" b="b"/>
              <a:pathLst>
                <a:path w="4287" h="4180" extrusionOk="0">
                  <a:moveTo>
                    <a:pt x="2679" y="1"/>
                  </a:moveTo>
                  <a:lnTo>
                    <a:pt x="1358" y="1"/>
                  </a:lnTo>
                  <a:cubicBezTo>
                    <a:pt x="3049" y="953"/>
                    <a:pt x="1751" y="3394"/>
                    <a:pt x="108" y="2870"/>
                  </a:cubicBezTo>
                  <a:cubicBezTo>
                    <a:pt x="108" y="2870"/>
                    <a:pt x="1" y="3132"/>
                    <a:pt x="24" y="3215"/>
                  </a:cubicBezTo>
                  <a:cubicBezTo>
                    <a:pt x="36" y="3287"/>
                    <a:pt x="370" y="3501"/>
                    <a:pt x="501" y="3799"/>
                  </a:cubicBezTo>
                  <a:cubicBezTo>
                    <a:pt x="548" y="3906"/>
                    <a:pt x="608" y="4049"/>
                    <a:pt x="655" y="4180"/>
                  </a:cubicBezTo>
                  <a:cubicBezTo>
                    <a:pt x="1263" y="3870"/>
                    <a:pt x="3430" y="3477"/>
                    <a:pt x="4120" y="4132"/>
                  </a:cubicBezTo>
                  <a:cubicBezTo>
                    <a:pt x="4192" y="3823"/>
                    <a:pt x="4275" y="3382"/>
                    <a:pt x="4287" y="3037"/>
                  </a:cubicBezTo>
                  <a:cubicBezTo>
                    <a:pt x="4287" y="3037"/>
                    <a:pt x="3191" y="2822"/>
                    <a:pt x="2679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7825260" y="2267981"/>
              <a:ext cx="69235" cy="157505"/>
            </a:xfrm>
            <a:custGeom>
              <a:avLst/>
              <a:gdLst/>
              <a:ahLst/>
              <a:cxnLst/>
              <a:rect l="l" t="t" r="r" b="b"/>
              <a:pathLst>
                <a:path w="822" h="1870" extrusionOk="0">
                  <a:moveTo>
                    <a:pt x="0" y="703"/>
                  </a:moveTo>
                  <a:cubicBezTo>
                    <a:pt x="0" y="1191"/>
                    <a:pt x="84" y="1501"/>
                    <a:pt x="441" y="1679"/>
                  </a:cubicBezTo>
                  <a:cubicBezTo>
                    <a:pt x="822" y="1870"/>
                    <a:pt x="750" y="1024"/>
                    <a:pt x="738" y="1013"/>
                  </a:cubicBezTo>
                  <a:cubicBezTo>
                    <a:pt x="715" y="1013"/>
                    <a:pt x="0" y="0"/>
                    <a:pt x="0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7805214" y="2251893"/>
              <a:ext cx="149504" cy="287974"/>
            </a:xfrm>
            <a:custGeom>
              <a:avLst/>
              <a:gdLst/>
              <a:ahLst/>
              <a:cxnLst/>
              <a:rect l="l" t="t" r="r" b="b"/>
              <a:pathLst>
                <a:path w="1775" h="3419" extrusionOk="0">
                  <a:moveTo>
                    <a:pt x="155" y="358"/>
                  </a:moveTo>
                  <a:cubicBezTo>
                    <a:pt x="0" y="299"/>
                    <a:pt x="24" y="489"/>
                    <a:pt x="60" y="596"/>
                  </a:cubicBezTo>
                  <a:cubicBezTo>
                    <a:pt x="107" y="727"/>
                    <a:pt x="203" y="1180"/>
                    <a:pt x="345" y="1120"/>
                  </a:cubicBezTo>
                  <a:cubicBezTo>
                    <a:pt x="476" y="1061"/>
                    <a:pt x="453" y="965"/>
                    <a:pt x="512" y="989"/>
                  </a:cubicBezTo>
                  <a:cubicBezTo>
                    <a:pt x="572" y="1001"/>
                    <a:pt x="762" y="1977"/>
                    <a:pt x="536" y="2835"/>
                  </a:cubicBezTo>
                  <a:cubicBezTo>
                    <a:pt x="536" y="2835"/>
                    <a:pt x="726" y="2811"/>
                    <a:pt x="1119" y="3120"/>
                  </a:cubicBezTo>
                  <a:cubicBezTo>
                    <a:pt x="1500" y="3418"/>
                    <a:pt x="1774" y="2382"/>
                    <a:pt x="1774" y="2382"/>
                  </a:cubicBezTo>
                  <a:lnTo>
                    <a:pt x="1584" y="775"/>
                  </a:lnTo>
                  <a:cubicBezTo>
                    <a:pt x="1584" y="775"/>
                    <a:pt x="762" y="1"/>
                    <a:pt x="512" y="84"/>
                  </a:cubicBezTo>
                  <a:cubicBezTo>
                    <a:pt x="250" y="168"/>
                    <a:pt x="155" y="358"/>
                    <a:pt x="155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7"/>
            <p:cNvSpPr/>
            <p:nvPr/>
          </p:nvSpPr>
          <p:spPr>
            <a:xfrm>
              <a:off x="7810183" y="2151663"/>
              <a:ext cx="190607" cy="214696"/>
            </a:xfrm>
            <a:custGeom>
              <a:avLst/>
              <a:gdLst/>
              <a:ahLst/>
              <a:cxnLst/>
              <a:rect l="l" t="t" r="r" b="b"/>
              <a:pathLst>
                <a:path w="2263" h="2549" extrusionOk="0">
                  <a:moveTo>
                    <a:pt x="1084" y="2513"/>
                  </a:moveTo>
                  <a:cubicBezTo>
                    <a:pt x="775" y="2548"/>
                    <a:pt x="572" y="2417"/>
                    <a:pt x="501" y="2132"/>
                  </a:cubicBezTo>
                  <a:cubicBezTo>
                    <a:pt x="394" y="1739"/>
                    <a:pt x="203" y="1489"/>
                    <a:pt x="96" y="1548"/>
                  </a:cubicBezTo>
                  <a:cubicBezTo>
                    <a:pt x="96" y="1548"/>
                    <a:pt x="1" y="1417"/>
                    <a:pt x="108" y="1215"/>
                  </a:cubicBezTo>
                  <a:cubicBezTo>
                    <a:pt x="215" y="1012"/>
                    <a:pt x="84" y="667"/>
                    <a:pt x="513" y="346"/>
                  </a:cubicBezTo>
                  <a:cubicBezTo>
                    <a:pt x="941" y="36"/>
                    <a:pt x="1739" y="0"/>
                    <a:pt x="2001" y="596"/>
                  </a:cubicBezTo>
                  <a:cubicBezTo>
                    <a:pt x="2263" y="1191"/>
                    <a:pt x="1679" y="2441"/>
                    <a:pt x="1084" y="25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7873354" y="2185775"/>
              <a:ext cx="459377" cy="406229"/>
            </a:xfrm>
            <a:custGeom>
              <a:avLst/>
              <a:gdLst/>
              <a:ahLst/>
              <a:cxnLst/>
              <a:rect l="l" t="t" r="r" b="b"/>
              <a:pathLst>
                <a:path w="5454" h="4823" extrusionOk="0">
                  <a:moveTo>
                    <a:pt x="608" y="203"/>
                  </a:moveTo>
                  <a:cubicBezTo>
                    <a:pt x="513" y="214"/>
                    <a:pt x="417" y="298"/>
                    <a:pt x="417" y="405"/>
                  </a:cubicBezTo>
                  <a:cubicBezTo>
                    <a:pt x="429" y="548"/>
                    <a:pt x="632" y="595"/>
                    <a:pt x="751" y="691"/>
                  </a:cubicBezTo>
                  <a:cubicBezTo>
                    <a:pt x="906" y="822"/>
                    <a:pt x="894" y="1072"/>
                    <a:pt x="787" y="1250"/>
                  </a:cubicBezTo>
                  <a:cubicBezTo>
                    <a:pt x="679" y="1417"/>
                    <a:pt x="501" y="1524"/>
                    <a:pt x="346" y="1655"/>
                  </a:cubicBezTo>
                  <a:cubicBezTo>
                    <a:pt x="191" y="1786"/>
                    <a:pt x="48" y="1953"/>
                    <a:pt x="25" y="2143"/>
                  </a:cubicBezTo>
                  <a:cubicBezTo>
                    <a:pt x="1" y="2381"/>
                    <a:pt x="144" y="2584"/>
                    <a:pt x="286" y="2774"/>
                  </a:cubicBezTo>
                  <a:cubicBezTo>
                    <a:pt x="417" y="2965"/>
                    <a:pt x="560" y="3191"/>
                    <a:pt x="513" y="3417"/>
                  </a:cubicBezTo>
                  <a:cubicBezTo>
                    <a:pt x="477" y="3548"/>
                    <a:pt x="382" y="3667"/>
                    <a:pt x="334" y="3798"/>
                  </a:cubicBezTo>
                  <a:cubicBezTo>
                    <a:pt x="227" y="4084"/>
                    <a:pt x="382" y="4405"/>
                    <a:pt x="620" y="4584"/>
                  </a:cubicBezTo>
                  <a:cubicBezTo>
                    <a:pt x="846" y="4763"/>
                    <a:pt x="1156" y="4810"/>
                    <a:pt x="1453" y="4822"/>
                  </a:cubicBezTo>
                  <a:cubicBezTo>
                    <a:pt x="1715" y="4822"/>
                    <a:pt x="1989" y="4798"/>
                    <a:pt x="2227" y="4691"/>
                  </a:cubicBezTo>
                  <a:cubicBezTo>
                    <a:pt x="2465" y="4584"/>
                    <a:pt x="2680" y="4405"/>
                    <a:pt x="2775" y="4167"/>
                  </a:cubicBezTo>
                  <a:cubicBezTo>
                    <a:pt x="2858" y="3941"/>
                    <a:pt x="2858" y="3703"/>
                    <a:pt x="2894" y="3477"/>
                  </a:cubicBezTo>
                  <a:cubicBezTo>
                    <a:pt x="2930" y="3251"/>
                    <a:pt x="3049" y="3001"/>
                    <a:pt x="3263" y="2929"/>
                  </a:cubicBezTo>
                  <a:cubicBezTo>
                    <a:pt x="3501" y="2846"/>
                    <a:pt x="3751" y="2989"/>
                    <a:pt x="4001" y="2989"/>
                  </a:cubicBezTo>
                  <a:cubicBezTo>
                    <a:pt x="4108" y="3001"/>
                    <a:pt x="4216" y="2977"/>
                    <a:pt x="4323" y="2953"/>
                  </a:cubicBezTo>
                  <a:cubicBezTo>
                    <a:pt x="4573" y="2905"/>
                    <a:pt x="4823" y="2846"/>
                    <a:pt x="5037" y="2727"/>
                  </a:cubicBezTo>
                  <a:cubicBezTo>
                    <a:pt x="5239" y="2620"/>
                    <a:pt x="5418" y="2441"/>
                    <a:pt x="5430" y="2215"/>
                  </a:cubicBezTo>
                  <a:cubicBezTo>
                    <a:pt x="5454" y="1989"/>
                    <a:pt x="5263" y="1750"/>
                    <a:pt x="5037" y="1786"/>
                  </a:cubicBezTo>
                  <a:cubicBezTo>
                    <a:pt x="4954" y="1798"/>
                    <a:pt x="4870" y="1846"/>
                    <a:pt x="4787" y="1822"/>
                  </a:cubicBezTo>
                  <a:cubicBezTo>
                    <a:pt x="4704" y="1810"/>
                    <a:pt x="4644" y="1715"/>
                    <a:pt x="4632" y="1619"/>
                  </a:cubicBezTo>
                  <a:cubicBezTo>
                    <a:pt x="4620" y="1536"/>
                    <a:pt x="4644" y="1441"/>
                    <a:pt x="4644" y="1357"/>
                  </a:cubicBezTo>
                  <a:cubicBezTo>
                    <a:pt x="4644" y="1096"/>
                    <a:pt x="4501" y="846"/>
                    <a:pt x="4275" y="715"/>
                  </a:cubicBezTo>
                  <a:cubicBezTo>
                    <a:pt x="4061" y="595"/>
                    <a:pt x="3763" y="595"/>
                    <a:pt x="3549" y="726"/>
                  </a:cubicBezTo>
                  <a:cubicBezTo>
                    <a:pt x="3358" y="846"/>
                    <a:pt x="3239" y="1036"/>
                    <a:pt x="3073" y="1167"/>
                  </a:cubicBezTo>
                  <a:cubicBezTo>
                    <a:pt x="2894" y="1310"/>
                    <a:pt x="2632" y="1381"/>
                    <a:pt x="2477" y="1238"/>
                  </a:cubicBezTo>
                  <a:cubicBezTo>
                    <a:pt x="2287" y="1072"/>
                    <a:pt x="2370" y="786"/>
                    <a:pt x="2322" y="548"/>
                  </a:cubicBezTo>
                  <a:cubicBezTo>
                    <a:pt x="2275" y="334"/>
                    <a:pt x="2108" y="155"/>
                    <a:pt x="1906" y="84"/>
                  </a:cubicBezTo>
                  <a:cubicBezTo>
                    <a:pt x="1668" y="0"/>
                    <a:pt x="1465" y="107"/>
                    <a:pt x="1263" y="191"/>
                  </a:cubicBezTo>
                  <a:cubicBezTo>
                    <a:pt x="1037" y="286"/>
                    <a:pt x="834" y="155"/>
                    <a:pt x="608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7892389" y="2945929"/>
              <a:ext cx="388205" cy="1018900"/>
            </a:xfrm>
            <a:custGeom>
              <a:avLst/>
              <a:gdLst/>
              <a:ahLst/>
              <a:cxnLst/>
              <a:rect l="l" t="t" r="r" b="b"/>
              <a:pathLst>
                <a:path w="4609" h="12097" extrusionOk="0">
                  <a:moveTo>
                    <a:pt x="1" y="3441"/>
                  </a:moveTo>
                  <a:cubicBezTo>
                    <a:pt x="1" y="5822"/>
                    <a:pt x="989" y="8311"/>
                    <a:pt x="1608" y="9346"/>
                  </a:cubicBezTo>
                  <a:cubicBezTo>
                    <a:pt x="2239" y="10370"/>
                    <a:pt x="3918" y="12097"/>
                    <a:pt x="3918" y="12097"/>
                  </a:cubicBezTo>
                  <a:cubicBezTo>
                    <a:pt x="3918" y="12097"/>
                    <a:pt x="3930" y="11609"/>
                    <a:pt x="4609" y="11478"/>
                  </a:cubicBezTo>
                  <a:cubicBezTo>
                    <a:pt x="4609" y="11478"/>
                    <a:pt x="4454" y="11109"/>
                    <a:pt x="4418" y="10275"/>
                  </a:cubicBezTo>
                  <a:cubicBezTo>
                    <a:pt x="4394" y="9442"/>
                    <a:pt x="3990" y="9073"/>
                    <a:pt x="3144" y="8894"/>
                  </a:cubicBezTo>
                  <a:cubicBezTo>
                    <a:pt x="2513" y="8763"/>
                    <a:pt x="2680" y="5001"/>
                    <a:pt x="2954" y="4298"/>
                  </a:cubicBezTo>
                  <a:cubicBezTo>
                    <a:pt x="3716" y="2310"/>
                    <a:pt x="2656" y="1441"/>
                    <a:pt x="2180" y="714"/>
                  </a:cubicBezTo>
                  <a:cubicBezTo>
                    <a:pt x="1692" y="0"/>
                    <a:pt x="1" y="3441"/>
                    <a:pt x="1" y="344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7637685" y="2911817"/>
              <a:ext cx="438320" cy="1273688"/>
            </a:xfrm>
            <a:custGeom>
              <a:avLst/>
              <a:gdLst/>
              <a:ahLst/>
              <a:cxnLst/>
              <a:rect l="l" t="t" r="r" b="b"/>
              <a:pathLst>
                <a:path w="5204" h="15122" extrusionOk="0">
                  <a:moveTo>
                    <a:pt x="4954" y="453"/>
                  </a:moveTo>
                  <a:cubicBezTo>
                    <a:pt x="4347" y="131"/>
                    <a:pt x="2620" y="0"/>
                    <a:pt x="2156" y="155"/>
                  </a:cubicBezTo>
                  <a:cubicBezTo>
                    <a:pt x="2156" y="155"/>
                    <a:pt x="1989" y="441"/>
                    <a:pt x="1001" y="1489"/>
                  </a:cubicBezTo>
                  <a:cubicBezTo>
                    <a:pt x="1" y="2548"/>
                    <a:pt x="25" y="4263"/>
                    <a:pt x="1001" y="7120"/>
                  </a:cubicBezTo>
                  <a:cubicBezTo>
                    <a:pt x="1965" y="9966"/>
                    <a:pt x="1477" y="9585"/>
                    <a:pt x="1822" y="11347"/>
                  </a:cubicBezTo>
                  <a:cubicBezTo>
                    <a:pt x="2168" y="13109"/>
                    <a:pt x="2823" y="15121"/>
                    <a:pt x="2823" y="15121"/>
                  </a:cubicBezTo>
                  <a:lnTo>
                    <a:pt x="3323" y="14824"/>
                  </a:lnTo>
                  <a:cubicBezTo>
                    <a:pt x="3323" y="14824"/>
                    <a:pt x="3132" y="14431"/>
                    <a:pt x="3489" y="12990"/>
                  </a:cubicBezTo>
                  <a:cubicBezTo>
                    <a:pt x="3835" y="11561"/>
                    <a:pt x="4001" y="11359"/>
                    <a:pt x="3430" y="10406"/>
                  </a:cubicBezTo>
                  <a:cubicBezTo>
                    <a:pt x="2846" y="9466"/>
                    <a:pt x="2811" y="9751"/>
                    <a:pt x="2977" y="8406"/>
                  </a:cubicBezTo>
                  <a:cubicBezTo>
                    <a:pt x="3132" y="7049"/>
                    <a:pt x="3442" y="5489"/>
                    <a:pt x="3418" y="4632"/>
                  </a:cubicBezTo>
                  <a:cubicBezTo>
                    <a:pt x="3418" y="4632"/>
                    <a:pt x="4204" y="4013"/>
                    <a:pt x="4323" y="2894"/>
                  </a:cubicBezTo>
                  <a:cubicBezTo>
                    <a:pt x="4382" y="2310"/>
                    <a:pt x="5204" y="1131"/>
                    <a:pt x="5204" y="113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7776071" y="2901794"/>
              <a:ext cx="299934" cy="105369"/>
            </a:xfrm>
            <a:custGeom>
              <a:avLst/>
              <a:gdLst/>
              <a:ahLst/>
              <a:cxnLst/>
              <a:rect l="l" t="t" r="r" b="b"/>
              <a:pathLst>
                <a:path w="3561" h="1251" extrusionOk="0">
                  <a:moveTo>
                    <a:pt x="3561" y="1250"/>
                  </a:moveTo>
                  <a:cubicBezTo>
                    <a:pt x="2430" y="893"/>
                    <a:pt x="513" y="822"/>
                    <a:pt x="1" y="917"/>
                  </a:cubicBezTo>
                  <a:cubicBezTo>
                    <a:pt x="1" y="917"/>
                    <a:pt x="406" y="429"/>
                    <a:pt x="513" y="274"/>
                  </a:cubicBezTo>
                  <a:cubicBezTo>
                    <a:pt x="513" y="274"/>
                    <a:pt x="2037" y="0"/>
                    <a:pt x="3311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7779103" y="4148278"/>
              <a:ext cx="204673" cy="241817"/>
            </a:xfrm>
            <a:custGeom>
              <a:avLst/>
              <a:gdLst/>
              <a:ahLst/>
              <a:cxnLst/>
              <a:rect l="l" t="t" r="r" b="b"/>
              <a:pathLst>
                <a:path w="2430" h="2871" extrusionOk="0">
                  <a:moveTo>
                    <a:pt x="72" y="2060"/>
                  </a:moveTo>
                  <a:cubicBezTo>
                    <a:pt x="1" y="1632"/>
                    <a:pt x="191" y="1596"/>
                    <a:pt x="334" y="1441"/>
                  </a:cubicBezTo>
                  <a:cubicBezTo>
                    <a:pt x="489" y="1298"/>
                    <a:pt x="751" y="1132"/>
                    <a:pt x="774" y="929"/>
                  </a:cubicBezTo>
                  <a:cubicBezTo>
                    <a:pt x="810" y="727"/>
                    <a:pt x="882" y="441"/>
                    <a:pt x="941" y="441"/>
                  </a:cubicBezTo>
                  <a:cubicBezTo>
                    <a:pt x="1013" y="453"/>
                    <a:pt x="1286" y="286"/>
                    <a:pt x="1453" y="144"/>
                  </a:cubicBezTo>
                  <a:cubicBezTo>
                    <a:pt x="1608" y="1"/>
                    <a:pt x="2013" y="1"/>
                    <a:pt x="2132" y="203"/>
                  </a:cubicBezTo>
                  <a:cubicBezTo>
                    <a:pt x="2251" y="417"/>
                    <a:pt x="2084" y="894"/>
                    <a:pt x="2132" y="1227"/>
                  </a:cubicBezTo>
                  <a:cubicBezTo>
                    <a:pt x="2167" y="1560"/>
                    <a:pt x="2429" y="2037"/>
                    <a:pt x="2298" y="2453"/>
                  </a:cubicBezTo>
                  <a:cubicBezTo>
                    <a:pt x="2156" y="2870"/>
                    <a:pt x="1024" y="2596"/>
                    <a:pt x="894" y="2513"/>
                  </a:cubicBezTo>
                  <a:cubicBezTo>
                    <a:pt x="763" y="2418"/>
                    <a:pt x="108" y="2203"/>
                    <a:pt x="72" y="20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8199315" y="3891552"/>
              <a:ext cx="231710" cy="484477"/>
            </a:xfrm>
            <a:custGeom>
              <a:avLst/>
              <a:gdLst/>
              <a:ahLst/>
              <a:cxnLst/>
              <a:rect l="l" t="t" r="r" b="b"/>
              <a:pathLst>
                <a:path w="2751" h="5752" extrusionOk="0">
                  <a:moveTo>
                    <a:pt x="1679" y="536"/>
                  </a:moveTo>
                  <a:cubicBezTo>
                    <a:pt x="1369" y="417"/>
                    <a:pt x="1274" y="1"/>
                    <a:pt x="738" y="191"/>
                  </a:cubicBezTo>
                  <a:cubicBezTo>
                    <a:pt x="203" y="382"/>
                    <a:pt x="0" y="1191"/>
                    <a:pt x="84" y="1548"/>
                  </a:cubicBezTo>
                  <a:cubicBezTo>
                    <a:pt x="155" y="1918"/>
                    <a:pt x="405" y="2120"/>
                    <a:pt x="477" y="2561"/>
                  </a:cubicBezTo>
                  <a:cubicBezTo>
                    <a:pt x="548" y="3001"/>
                    <a:pt x="619" y="3977"/>
                    <a:pt x="596" y="4525"/>
                  </a:cubicBezTo>
                  <a:cubicBezTo>
                    <a:pt x="572" y="5073"/>
                    <a:pt x="1024" y="5751"/>
                    <a:pt x="1620" y="5609"/>
                  </a:cubicBezTo>
                  <a:cubicBezTo>
                    <a:pt x="2215" y="5454"/>
                    <a:pt x="2751" y="4823"/>
                    <a:pt x="2643" y="3858"/>
                  </a:cubicBezTo>
                  <a:cubicBezTo>
                    <a:pt x="2524" y="2894"/>
                    <a:pt x="2358" y="2715"/>
                    <a:pt x="2322" y="2060"/>
                  </a:cubicBezTo>
                  <a:cubicBezTo>
                    <a:pt x="2286" y="1406"/>
                    <a:pt x="2393" y="834"/>
                    <a:pt x="1679" y="53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57"/>
          <p:cNvSpPr txBox="1">
            <a:spLocks noGrp="1"/>
          </p:cNvSpPr>
          <p:nvPr>
            <p:ph type="title"/>
          </p:nvPr>
        </p:nvSpPr>
        <p:spPr>
          <a:xfrm>
            <a:off x="2170500" y="2320647"/>
            <a:ext cx="48030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구성 및 시연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7" name="Google Shape;1117;p57"/>
          <p:cNvSpPr txBox="1">
            <a:spLocks noGrp="1"/>
          </p:cNvSpPr>
          <p:nvPr>
            <p:ph type="title" idx="4294967295"/>
          </p:nvPr>
        </p:nvSpPr>
        <p:spPr>
          <a:xfrm>
            <a:off x="3962700" y="1427550"/>
            <a:ext cx="12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05</a:t>
            </a:r>
            <a:endParaRPr sz="6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58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23" name="Google Shape;1123;p58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8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8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58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30" name="Google Shape;1130;p58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8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2" name="Google Shape;1132;p58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8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34" name="Google Shape;11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17" y="937925"/>
            <a:ext cx="2472587" cy="41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154" y="937925"/>
            <a:ext cx="2473932" cy="41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59"/>
          <p:cNvGrpSpPr/>
          <p:nvPr/>
        </p:nvGrpSpPr>
        <p:grpSpPr>
          <a:xfrm>
            <a:off x="11250110" y="1195271"/>
            <a:ext cx="1914870" cy="1914665"/>
            <a:chOff x="9827759" y="1703615"/>
            <a:chExt cx="1506704" cy="1506661"/>
          </a:xfrm>
        </p:grpSpPr>
        <p:sp>
          <p:nvSpPr>
            <p:cNvPr id="1141" name="Google Shape;1141;p59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 rot="10800000">
              <a:off x="9827759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 rot="10800000">
              <a:off x="9962212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 rot="10800000">
              <a:off x="10580274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9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p59"/>
          <p:cNvGrpSpPr/>
          <p:nvPr/>
        </p:nvGrpSpPr>
        <p:grpSpPr>
          <a:xfrm>
            <a:off x="236296" y="3800795"/>
            <a:ext cx="953871" cy="934696"/>
            <a:chOff x="11611146" y="-3358105"/>
            <a:chExt cx="953871" cy="934696"/>
          </a:xfrm>
        </p:grpSpPr>
        <p:sp>
          <p:nvSpPr>
            <p:cNvPr id="1148" name="Google Shape;1148;p59"/>
            <p:cNvSpPr/>
            <p:nvPr/>
          </p:nvSpPr>
          <p:spPr>
            <a:xfrm rot="9119394">
              <a:off x="11825654" y="-3260254"/>
              <a:ext cx="601039" cy="73899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 rot="9119394">
              <a:off x="11645282" y="-3147155"/>
              <a:ext cx="170156" cy="18781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0" name="Google Shape;1150;p59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59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52" name="Google Shape;1152;p59"/>
          <p:cNvGrpSpPr/>
          <p:nvPr/>
        </p:nvGrpSpPr>
        <p:grpSpPr>
          <a:xfrm>
            <a:off x="1018200" y="289650"/>
            <a:ext cx="2326407" cy="4785316"/>
            <a:chOff x="941350" y="178625"/>
            <a:chExt cx="2326407" cy="4785316"/>
          </a:xfrm>
        </p:grpSpPr>
        <p:pic>
          <p:nvPicPr>
            <p:cNvPr id="1153" name="Google Shape;1153;p59"/>
            <p:cNvPicPr preferRelativeResize="0"/>
            <p:nvPr/>
          </p:nvPicPr>
          <p:blipFill rotWithShape="1">
            <a:blip r:embed="rId3">
              <a:alphaModFix/>
            </a:blip>
            <a:srcRect b="13442"/>
            <a:stretch/>
          </p:blipFill>
          <p:spPr>
            <a:xfrm>
              <a:off x="941350" y="178625"/>
              <a:ext cx="2326407" cy="3325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59"/>
            <p:cNvPicPr preferRelativeResize="0"/>
            <p:nvPr/>
          </p:nvPicPr>
          <p:blipFill rotWithShape="1">
            <a:blip r:embed="rId4">
              <a:alphaModFix/>
            </a:blip>
            <a:srcRect t="61808"/>
            <a:stretch/>
          </p:blipFill>
          <p:spPr>
            <a:xfrm>
              <a:off x="941350" y="3504275"/>
              <a:ext cx="2326400" cy="14596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901" y="1062475"/>
            <a:ext cx="2382475" cy="391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60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61" name="Google Shape;1161;p6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Google Shape;1167;p60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68" name="Google Shape;1168;p6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6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0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2" name="Google Shape;1172;p60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(만보기)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73" name="Google Shape;1173;p60" title="KakaoTalk_20210607_09473116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750" y="1460125"/>
            <a:ext cx="2982427" cy="36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/>
          <p:nvPr/>
        </p:nvSpPr>
        <p:spPr>
          <a:xfrm>
            <a:off x="4712720" y="2566930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694440" y="2566930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4712720" y="140505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694440" y="140505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3956685" y="513715"/>
            <a:ext cx="12319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3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sz="3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6" name="Google Shape;386;p34"/>
          <p:cNvSpPr txBox="1">
            <a:spLocks noGrp="1"/>
          </p:cNvSpPr>
          <p:nvPr>
            <p:ph type="title" idx="2"/>
          </p:nvPr>
        </p:nvSpPr>
        <p:spPr>
          <a:xfrm>
            <a:off x="857000" y="1490780"/>
            <a:ext cx="7536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7" name="Google Shape;387;p34"/>
          <p:cNvSpPr txBox="1">
            <a:spLocks noGrp="1"/>
          </p:cNvSpPr>
          <p:nvPr>
            <p:ph type="title" idx="3"/>
          </p:nvPr>
        </p:nvSpPr>
        <p:spPr>
          <a:xfrm>
            <a:off x="857000" y="2668530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8" name="Google Shape;388;p34"/>
          <p:cNvSpPr txBox="1">
            <a:spLocks noGrp="1"/>
          </p:cNvSpPr>
          <p:nvPr>
            <p:ph type="subTitle" idx="5"/>
          </p:nvPr>
        </p:nvSpPr>
        <p:spPr>
          <a:xfrm>
            <a:off x="1785370" y="2902210"/>
            <a:ext cx="2559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아키텍처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9" name="Google Shape;389;p34"/>
          <p:cNvSpPr txBox="1">
            <a:spLocks noGrp="1"/>
          </p:cNvSpPr>
          <p:nvPr>
            <p:ph type="subTitle" idx="6"/>
          </p:nvPr>
        </p:nvSpPr>
        <p:spPr>
          <a:xfrm>
            <a:off x="1857125" y="1718745"/>
            <a:ext cx="865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0" name="Google Shape;390;p34"/>
          <p:cNvSpPr txBox="1">
            <a:spLocks noGrp="1"/>
          </p:cNvSpPr>
          <p:nvPr>
            <p:ph type="title" idx="8"/>
          </p:nvPr>
        </p:nvSpPr>
        <p:spPr>
          <a:xfrm>
            <a:off x="4875280" y="150665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1" name="Google Shape;391;p34"/>
          <p:cNvSpPr txBox="1">
            <a:spLocks noGrp="1"/>
          </p:cNvSpPr>
          <p:nvPr>
            <p:ph type="subTitle" idx="14"/>
          </p:nvPr>
        </p:nvSpPr>
        <p:spPr>
          <a:xfrm>
            <a:off x="5790950" y="2902845"/>
            <a:ext cx="2658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모델링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2" name="Google Shape;392;p34"/>
          <p:cNvSpPr txBox="1">
            <a:spLocks noGrp="1"/>
          </p:cNvSpPr>
          <p:nvPr>
            <p:ph type="subTitle" idx="15"/>
          </p:nvPr>
        </p:nvSpPr>
        <p:spPr>
          <a:xfrm>
            <a:off x="5790950" y="1714300"/>
            <a:ext cx="2563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3" name="Google Shape;393;p34"/>
          <p:cNvGrpSpPr/>
          <p:nvPr/>
        </p:nvGrpSpPr>
        <p:grpSpPr>
          <a:xfrm>
            <a:off x="5750915" y="4326499"/>
            <a:ext cx="752995" cy="607842"/>
            <a:chOff x="5750915" y="4326499"/>
            <a:chExt cx="752995" cy="607842"/>
          </a:xfrm>
        </p:grpSpPr>
        <p:sp>
          <p:nvSpPr>
            <p:cNvPr id="394" name="Google Shape;394;p34"/>
            <p:cNvSpPr/>
            <p:nvPr/>
          </p:nvSpPr>
          <p:spPr>
            <a:xfrm rot="6034212">
              <a:off x="5902325" y="4321175"/>
              <a:ext cx="502920" cy="61849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 rot="6034212">
              <a:off x="5770245" y="4726305"/>
              <a:ext cx="142240" cy="15748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34"/>
          <p:cNvSpPr/>
          <p:nvPr/>
        </p:nvSpPr>
        <p:spPr>
          <a:xfrm rot="-9207401">
            <a:off x="1325880" y="528955"/>
            <a:ext cx="474980" cy="64071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712790" y="372880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 txBox="1">
            <a:spLocks noGrp="1"/>
          </p:cNvSpPr>
          <p:nvPr>
            <p:ph type="title" idx="3"/>
          </p:nvPr>
        </p:nvSpPr>
        <p:spPr>
          <a:xfrm>
            <a:off x="875350" y="383040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05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5"/>
          </p:nvPr>
        </p:nvSpPr>
        <p:spPr>
          <a:xfrm>
            <a:off x="1803726" y="4064075"/>
            <a:ext cx="2853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구성 및 시연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712715" y="3728805"/>
            <a:ext cx="1078271" cy="102998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 txBox="1">
            <a:spLocks noGrp="1"/>
          </p:cNvSpPr>
          <p:nvPr>
            <p:ph type="title" idx="3"/>
          </p:nvPr>
        </p:nvSpPr>
        <p:spPr>
          <a:xfrm>
            <a:off x="4875275" y="3830405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2" name="Google Shape;402;p34"/>
          <p:cNvSpPr txBox="1">
            <a:spLocks noGrp="1"/>
          </p:cNvSpPr>
          <p:nvPr>
            <p:ph type="subTitle" idx="5"/>
          </p:nvPr>
        </p:nvSpPr>
        <p:spPr>
          <a:xfrm>
            <a:off x="5803651" y="4064075"/>
            <a:ext cx="2853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설명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875275" y="2658651"/>
            <a:ext cx="7530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30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61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179" name="Google Shape;1179;p61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1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1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61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186" name="Google Shape;1186;p61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1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61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1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프로필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90" name="Google Shape;1190;p61"/>
          <p:cNvGrpSpPr/>
          <p:nvPr/>
        </p:nvGrpSpPr>
        <p:grpSpPr>
          <a:xfrm>
            <a:off x="558442" y="907625"/>
            <a:ext cx="8027133" cy="4112511"/>
            <a:chOff x="558430" y="890550"/>
            <a:chExt cx="8027133" cy="4112511"/>
          </a:xfrm>
        </p:grpSpPr>
        <p:grpSp>
          <p:nvGrpSpPr>
            <p:cNvPr id="1191" name="Google Shape;1191;p61"/>
            <p:cNvGrpSpPr/>
            <p:nvPr/>
          </p:nvGrpSpPr>
          <p:grpSpPr>
            <a:xfrm>
              <a:off x="558430" y="890551"/>
              <a:ext cx="8027133" cy="4112510"/>
              <a:chOff x="781867" y="882001"/>
              <a:chExt cx="8027133" cy="4112510"/>
            </a:xfrm>
          </p:grpSpPr>
          <p:pic>
            <p:nvPicPr>
              <p:cNvPr id="1192" name="Google Shape;1192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1867" y="885425"/>
                <a:ext cx="2485884" cy="4105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23125" y="882001"/>
                <a:ext cx="2485875" cy="41125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94" name="Google Shape;1194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2362" y="890550"/>
              <a:ext cx="2499248" cy="4112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62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00" name="Google Shape;1200;p62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2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62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07" name="Google Shape;1207;p62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62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2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11" name="Google Shape;12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667" y="987900"/>
            <a:ext cx="2476543" cy="4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950" y="993313"/>
            <a:ext cx="2476550" cy="409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50" y="1001050"/>
            <a:ext cx="2476525" cy="407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2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(도전 중)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63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20" name="Google Shape;1220;p63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3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3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3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3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3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63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27" name="Google Shape;1227;p63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3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9" name="Google Shape;1229;p63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3"/>
          <p:cNvSpPr txBox="1">
            <a:spLocks noGrp="1"/>
          </p:cNvSpPr>
          <p:nvPr>
            <p:ph type="title"/>
          </p:nvPr>
        </p:nvSpPr>
        <p:spPr>
          <a:xfrm>
            <a:off x="3267746" y="2069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1" name="Google Shape;1231;p63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 (도전 종료)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32" name="Google Shape;1232;p63"/>
          <p:cNvGrpSpPr/>
          <p:nvPr/>
        </p:nvGrpSpPr>
        <p:grpSpPr>
          <a:xfrm>
            <a:off x="2351463" y="1246500"/>
            <a:ext cx="6721574" cy="3558935"/>
            <a:chOff x="2385101" y="1094150"/>
            <a:chExt cx="6721574" cy="3558935"/>
          </a:xfrm>
        </p:grpSpPr>
        <p:pic>
          <p:nvPicPr>
            <p:cNvPr id="1234" name="Google Shape;123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85101" y="1094174"/>
              <a:ext cx="2160575" cy="3558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5600" y="1098874"/>
              <a:ext cx="2160575" cy="3549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6100" y="1094150"/>
              <a:ext cx="2160575" cy="35437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" y="1246500"/>
            <a:ext cx="2149734" cy="35542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64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42" name="Google Shape;1242;p6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64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49" name="Google Shape;1249;p6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6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4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3" name="Google Shape;1253;p64"/>
          <p:cNvGrpSpPr/>
          <p:nvPr/>
        </p:nvGrpSpPr>
        <p:grpSpPr>
          <a:xfrm>
            <a:off x="510275" y="904725"/>
            <a:ext cx="8123473" cy="4135399"/>
            <a:chOff x="328550" y="870575"/>
            <a:chExt cx="8123473" cy="4135399"/>
          </a:xfrm>
        </p:grpSpPr>
        <p:pic>
          <p:nvPicPr>
            <p:cNvPr id="1254" name="Google Shape;1254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2402" y="885438"/>
              <a:ext cx="2479272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550" y="885438"/>
              <a:ext cx="2479272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36250" y="870575"/>
              <a:ext cx="2515773" cy="4135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1" name="Google Shape;1261;p65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62" name="Google Shape;1262;p6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65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69" name="Google Shape;1269;p6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1" name="Google Shape;1271;p6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5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3" name="Google Shape;1273;p65"/>
          <p:cNvGrpSpPr/>
          <p:nvPr/>
        </p:nvGrpSpPr>
        <p:grpSpPr>
          <a:xfrm>
            <a:off x="648330" y="893950"/>
            <a:ext cx="7847336" cy="4105676"/>
            <a:chOff x="676592" y="885425"/>
            <a:chExt cx="7847336" cy="4105676"/>
          </a:xfrm>
        </p:grpSpPr>
        <p:pic>
          <p:nvPicPr>
            <p:cNvPr id="1274" name="Google Shape;1274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592" y="885425"/>
              <a:ext cx="2496516" cy="4105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4245" y="885425"/>
              <a:ext cx="2324900" cy="410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60308" y="898388"/>
              <a:ext cx="2463621" cy="40797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1" name="Google Shape;1281;p66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282" name="Google Shape;1282;p6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66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289" name="Google Shape;1289;p6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6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66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93" name="Google Shape;1293;p66"/>
          <p:cNvGrpSpPr/>
          <p:nvPr/>
        </p:nvGrpSpPr>
        <p:grpSpPr>
          <a:xfrm>
            <a:off x="1216087" y="817125"/>
            <a:ext cx="6711850" cy="4105675"/>
            <a:chOff x="1139562" y="800050"/>
            <a:chExt cx="6711850" cy="4105675"/>
          </a:xfrm>
        </p:grpSpPr>
        <p:pic>
          <p:nvPicPr>
            <p:cNvPr id="1294" name="Google Shape;129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2267" y="800050"/>
              <a:ext cx="2479145" cy="4105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562" y="800050"/>
              <a:ext cx="2473932" cy="4105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67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301" name="Google Shape;1301;p67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7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7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7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7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7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67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308" name="Google Shape;1308;p67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7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67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67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FAQ</a:t>
            </a:r>
            <a:endParaRPr sz="2600"/>
          </a:p>
        </p:txBody>
      </p:sp>
      <p:grpSp>
        <p:nvGrpSpPr>
          <p:cNvPr id="1312" name="Google Shape;1312;p67"/>
          <p:cNvGrpSpPr/>
          <p:nvPr/>
        </p:nvGrpSpPr>
        <p:grpSpPr>
          <a:xfrm>
            <a:off x="1387755" y="902525"/>
            <a:ext cx="6368482" cy="4105674"/>
            <a:chOff x="1272492" y="911050"/>
            <a:chExt cx="6368482" cy="4105674"/>
          </a:xfrm>
        </p:grpSpPr>
        <p:pic>
          <p:nvPicPr>
            <p:cNvPr id="1313" name="Google Shape;1313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2492" y="911050"/>
              <a:ext cx="2479145" cy="4105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9087" y="911050"/>
              <a:ext cx="2481887" cy="41056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68"/>
          <p:cNvGrpSpPr/>
          <p:nvPr/>
        </p:nvGrpSpPr>
        <p:grpSpPr>
          <a:xfrm>
            <a:off x="2053071" y="3910986"/>
            <a:ext cx="950030" cy="922153"/>
            <a:chOff x="7260071" y="-87714"/>
            <a:chExt cx="950030" cy="922153"/>
          </a:xfrm>
        </p:grpSpPr>
        <p:sp>
          <p:nvSpPr>
            <p:cNvPr id="1320" name="Google Shape;1320;p68"/>
            <p:cNvSpPr/>
            <p:nvPr/>
          </p:nvSpPr>
          <p:spPr>
            <a:xfrm rot="8964028">
              <a:off x="7478618" y="11656"/>
              <a:ext cx="588325" cy="72341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8"/>
            <p:cNvSpPr/>
            <p:nvPr/>
          </p:nvSpPr>
          <p:spPr>
            <a:xfrm rot="8964028">
              <a:off x="7295268" y="140078"/>
              <a:ext cx="166557" cy="18385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2" name="Google Shape;1322;p68"/>
          <p:cNvGrpSpPr/>
          <p:nvPr/>
        </p:nvGrpSpPr>
        <p:grpSpPr>
          <a:xfrm>
            <a:off x="8134481" y="756012"/>
            <a:ext cx="592826" cy="575421"/>
            <a:chOff x="7144506" y="-763888"/>
            <a:chExt cx="592826" cy="575421"/>
          </a:xfrm>
        </p:grpSpPr>
        <p:sp>
          <p:nvSpPr>
            <p:cNvPr id="1323" name="Google Shape;1323;p68"/>
            <p:cNvSpPr/>
            <p:nvPr/>
          </p:nvSpPr>
          <p:spPr>
            <a:xfrm rot="-1835947">
              <a:off x="7233834" y="-701879"/>
              <a:ext cx="367122" cy="451404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8"/>
            <p:cNvSpPr/>
            <p:nvPr/>
          </p:nvSpPr>
          <p:spPr>
            <a:xfrm rot="-1835947">
              <a:off x="7611437" y="-445328"/>
              <a:ext cx="103933" cy="114724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68"/>
          <p:cNvGrpSpPr/>
          <p:nvPr/>
        </p:nvGrpSpPr>
        <p:grpSpPr>
          <a:xfrm>
            <a:off x="4879824" y="1337362"/>
            <a:ext cx="3042510" cy="2468741"/>
            <a:chOff x="4879824" y="1337362"/>
            <a:chExt cx="3042510" cy="2468741"/>
          </a:xfrm>
        </p:grpSpPr>
        <p:sp>
          <p:nvSpPr>
            <p:cNvPr id="1326" name="Google Shape;1326;p68"/>
            <p:cNvSpPr/>
            <p:nvPr/>
          </p:nvSpPr>
          <p:spPr>
            <a:xfrm>
              <a:off x="4879824" y="1337362"/>
              <a:ext cx="3042509" cy="1816047"/>
            </a:xfrm>
            <a:custGeom>
              <a:avLst/>
              <a:gdLst/>
              <a:ahLst/>
              <a:cxnLst/>
              <a:rect l="l" t="t" r="r" b="b"/>
              <a:pathLst>
                <a:path w="4907273" h="2929108" extrusionOk="0">
                  <a:moveTo>
                    <a:pt x="4907273" y="122040"/>
                  </a:moveTo>
                  <a:cubicBezTo>
                    <a:pt x="4907273" y="54921"/>
                    <a:pt x="4852358" y="0"/>
                    <a:pt x="4785290" y="0"/>
                  </a:cubicBezTo>
                  <a:lnTo>
                    <a:pt x="122059" y="0"/>
                  </a:lnTo>
                  <a:cubicBezTo>
                    <a:pt x="54908" y="0"/>
                    <a:pt x="0" y="54921"/>
                    <a:pt x="0" y="122040"/>
                  </a:cubicBezTo>
                  <a:lnTo>
                    <a:pt x="0" y="2929108"/>
                  </a:lnTo>
                  <a:lnTo>
                    <a:pt x="4907273" y="29291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8"/>
            <p:cNvSpPr/>
            <p:nvPr/>
          </p:nvSpPr>
          <p:spPr>
            <a:xfrm>
              <a:off x="6017580" y="3423585"/>
              <a:ext cx="771423" cy="331916"/>
            </a:xfrm>
            <a:custGeom>
              <a:avLst/>
              <a:gdLst/>
              <a:ahLst/>
              <a:cxnLst/>
              <a:rect l="l" t="t" r="r" b="b"/>
              <a:pathLst>
                <a:path w="1244231" h="535349" extrusionOk="0">
                  <a:moveTo>
                    <a:pt x="1244231" y="535349"/>
                  </a:moveTo>
                  <a:lnTo>
                    <a:pt x="0" y="535349"/>
                  </a:lnTo>
                  <a:lnTo>
                    <a:pt x="71183" y="0"/>
                  </a:lnTo>
                  <a:lnTo>
                    <a:pt x="1183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8"/>
            <p:cNvSpPr/>
            <p:nvPr/>
          </p:nvSpPr>
          <p:spPr>
            <a:xfrm>
              <a:off x="4879825" y="3145064"/>
              <a:ext cx="3042509" cy="280605"/>
            </a:xfrm>
            <a:custGeom>
              <a:avLst/>
              <a:gdLst/>
              <a:ahLst/>
              <a:cxnLst/>
              <a:rect l="l" t="t" r="r" b="b"/>
              <a:pathLst>
                <a:path w="4907273" h="452589" extrusionOk="0">
                  <a:moveTo>
                    <a:pt x="0" y="0"/>
                  </a:moveTo>
                  <a:lnTo>
                    <a:pt x="0" y="330568"/>
                  </a:lnTo>
                  <a:cubicBezTo>
                    <a:pt x="0" y="397662"/>
                    <a:pt x="54902" y="452589"/>
                    <a:pt x="122059" y="452589"/>
                  </a:cubicBezTo>
                  <a:lnTo>
                    <a:pt x="4785290" y="452589"/>
                  </a:lnTo>
                  <a:cubicBezTo>
                    <a:pt x="4852352" y="452589"/>
                    <a:pt x="4907273" y="397662"/>
                    <a:pt x="4907273" y="330568"/>
                  </a:cubicBezTo>
                  <a:lnTo>
                    <a:pt x="4907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8"/>
            <p:cNvSpPr/>
            <p:nvPr/>
          </p:nvSpPr>
          <p:spPr>
            <a:xfrm>
              <a:off x="5881619" y="3756147"/>
              <a:ext cx="1042797" cy="32842"/>
            </a:xfrm>
            <a:custGeom>
              <a:avLst/>
              <a:gdLst/>
              <a:ahLst/>
              <a:cxnLst/>
              <a:rect l="l" t="t" r="r" b="b"/>
              <a:pathLst>
                <a:path w="1681930" h="52971" extrusionOk="0">
                  <a:moveTo>
                    <a:pt x="218865" y="0"/>
                  </a:moveTo>
                  <a:lnTo>
                    <a:pt x="1463097" y="0"/>
                  </a:lnTo>
                  <a:lnTo>
                    <a:pt x="1681930" y="51727"/>
                  </a:lnTo>
                  <a:lnTo>
                    <a:pt x="0" y="5297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8"/>
            <p:cNvSpPr/>
            <p:nvPr/>
          </p:nvSpPr>
          <p:spPr>
            <a:xfrm>
              <a:off x="5881886" y="3788280"/>
              <a:ext cx="1042533" cy="17823"/>
            </a:xfrm>
            <a:custGeom>
              <a:avLst/>
              <a:gdLst/>
              <a:ahLst/>
              <a:cxnLst/>
              <a:rect l="l" t="t" r="r" b="b"/>
              <a:pathLst>
                <a:path w="1681505" h="28746" extrusionOk="0">
                  <a:moveTo>
                    <a:pt x="1670050" y="28746"/>
                  </a:moveTo>
                  <a:lnTo>
                    <a:pt x="10998" y="28746"/>
                  </a:lnTo>
                  <a:lnTo>
                    <a:pt x="0" y="1244"/>
                  </a:lnTo>
                  <a:lnTo>
                    <a:pt x="1681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8"/>
            <p:cNvSpPr/>
            <p:nvPr/>
          </p:nvSpPr>
          <p:spPr>
            <a:xfrm>
              <a:off x="6333856" y="3210574"/>
              <a:ext cx="140384" cy="143965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2" name="Google Shape;1332;p68"/>
          <p:cNvSpPr/>
          <p:nvPr/>
        </p:nvSpPr>
        <p:spPr>
          <a:xfrm>
            <a:off x="-35158100" y="3838325"/>
            <a:ext cx="318225" cy="20500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8"/>
          <p:cNvSpPr/>
          <p:nvPr/>
        </p:nvSpPr>
        <p:spPr>
          <a:xfrm>
            <a:off x="-35158100" y="3713875"/>
            <a:ext cx="84300" cy="104000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8"/>
          <p:cNvSpPr/>
          <p:nvPr/>
        </p:nvSpPr>
        <p:spPr>
          <a:xfrm>
            <a:off x="-35039950" y="3542175"/>
            <a:ext cx="82725" cy="275700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68"/>
          <p:cNvSpPr/>
          <p:nvPr/>
        </p:nvSpPr>
        <p:spPr>
          <a:xfrm>
            <a:off x="-34922600" y="3631175"/>
            <a:ext cx="82725" cy="186700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6" name="Google Shape;1336;p68"/>
          <p:cNvGrpSpPr/>
          <p:nvPr/>
        </p:nvGrpSpPr>
        <p:grpSpPr>
          <a:xfrm>
            <a:off x="5180426" y="3250454"/>
            <a:ext cx="489742" cy="1030851"/>
            <a:chOff x="5180426" y="3250454"/>
            <a:chExt cx="489742" cy="1030851"/>
          </a:xfrm>
        </p:grpSpPr>
        <p:sp>
          <p:nvSpPr>
            <p:cNvPr id="1337" name="Google Shape;1337;p68"/>
            <p:cNvSpPr/>
            <p:nvPr/>
          </p:nvSpPr>
          <p:spPr>
            <a:xfrm>
              <a:off x="5180426" y="3250454"/>
              <a:ext cx="489742" cy="1030851"/>
            </a:xfrm>
            <a:custGeom>
              <a:avLst/>
              <a:gdLst/>
              <a:ahLst/>
              <a:cxnLst/>
              <a:rect l="l" t="t" r="r" b="b"/>
              <a:pathLst>
                <a:path w="2304669" h="4851063" extrusionOk="0">
                  <a:moveTo>
                    <a:pt x="2304669" y="4492199"/>
                  </a:moveTo>
                  <a:cubicBezTo>
                    <a:pt x="2304669" y="4689436"/>
                    <a:pt x="2143252" y="4851063"/>
                    <a:pt x="1945843" y="4851063"/>
                  </a:cubicBezTo>
                  <a:lnTo>
                    <a:pt x="358813" y="4851063"/>
                  </a:lnTo>
                  <a:cubicBezTo>
                    <a:pt x="161328" y="4851063"/>
                    <a:pt x="0" y="4689436"/>
                    <a:pt x="0" y="4492199"/>
                  </a:cubicBezTo>
                  <a:lnTo>
                    <a:pt x="0" y="358870"/>
                  </a:lnTo>
                  <a:cubicBezTo>
                    <a:pt x="0" y="161543"/>
                    <a:pt x="161328" y="0"/>
                    <a:pt x="358813" y="0"/>
                  </a:cubicBezTo>
                  <a:lnTo>
                    <a:pt x="1945843" y="0"/>
                  </a:lnTo>
                  <a:cubicBezTo>
                    <a:pt x="2143252" y="0"/>
                    <a:pt x="2304669" y="161543"/>
                    <a:pt x="2304669" y="358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8"/>
            <p:cNvSpPr/>
            <p:nvPr/>
          </p:nvSpPr>
          <p:spPr>
            <a:xfrm>
              <a:off x="5214855" y="3384552"/>
              <a:ext cx="422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8"/>
            <p:cNvSpPr/>
            <p:nvPr/>
          </p:nvSpPr>
          <p:spPr>
            <a:xfrm>
              <a:off x="5214855" y="3711555"/>
              <a:ext cx="422100" cy="3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8"/>
            <p:cNvSpPr/>
            <p:nvPr/>
          </p:nvSpPr>
          <p:spPr>
            <a:xfrm>
              <a:off x="5214855" y="4040928"/>
              <a:ext cx="211200" cy="10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8"/>
            <p:cNvSpPr/>
            <p:nvPr/>
          </p:nvSpPr>
          <p:spPr>
            <a:xfrm>
              <a:off x="5391353" y="4181108"/>
              <a:ext cx="69723" cy="71558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8"/>
            <p:cNvSpPr/>
            <p:nvPr/>
          </p:nvSpPr>
          <p:spPr>
            <a:xfrm>
              <a:off x="5418688" y="3315237"/>
              <a:ext cx="15105" cy="15482"/>
            </a:xfrm>
            <a:custGeom>
              <a:avLst/>
              <a:gdLst/>
              <a:ahLst/>
              <a:cxnLst/>
              <a:rect l="l" t="t" r="r" b="b"/>
              <a:pathLst>
                <a:path w="34136" h="16967" extrusionOk="0">
                  <a:moveTo>
                    <a:pt x="25348" y="1262"/>
                  </a:moveTo>
                  <a:cubicBezTo>
                    <a:pt x="27372" y="1608"/>
                    <a:pt x="29492" y="2036"/>
                    <a:pt x="31099" y="3322"/>
                  </a:cubicBezTo>
                  <a:cubicBezTo>
                    <a:pt x="33397" y="5144"/>
                    <a:pt x="34135" y="8823"/>
                    <a:pt x="32445" y="11252"/>
                  </a:cubicBezTo>
                  <a:cubicBezTo>
                    <a:pt x="30801" y="13633"/>
                    <a:pt x="27611" y="14300"/>
                    <a:pt x="24717" y="14597"/>
                  </a:cubicBezTo>
                  <a:cubicBezTo>
                    <a:pt x="19431" y="15145"/>
                    <a:pt x="4822" y="16967"/>
                    <a:pt x="2357" y="10394"/>
                  </a:cubicBezTo>
                  <a:cubicBezTo>
                    <a:pt x="0" y="4132"/>
                    <a:pt x="5810" y="1346"/>
                    <a:pt x="10835" y="667"/>
                  </a:cubicBezTo>
                  <a:cubicBezTo>
                    <a:pt x="15681" y="0"/>
                    <a:pt x="20562" y="465"/>
                    <a:pt x="25348" y="1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8"/>
            <p:cNvSpPr/>
            <p:nvPr/>
          </p:nvSpPr>
          <p:spPr>
            <a:xfrm rot="5400000">
              <a:off x="5388998" y="3703494"/>
              <a:ext cx="26501" cy="157442"/>
            </a:xfrm>
            <a:custGeom>
              <a:avLst/>
              <a:gdLst/>
              <a:ahLst/>
              <a:cxnLst/>
              <a:rect l="l" t="t" r="r" b="b"/>
              <a:pathLst>
                <a:path w="2767" h="7995" extrusionOk="0">
                  <a:moveTo>
                    <a:pt x="0" y="0"/>
                  </a:moveTo>
                  <a:lnTo>
                    <a:pt x="0" y="7994"/>
                  </a:lnTo>
                  <a:lnTo>
                    <a:pt x="2766" y="7994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8"/>
            <p:cNvSpPr/>
            <p:nvPr/>
          </p:nvSpPr>
          <p:spPr>
            <a:xfrm rot="5400000">
              <a:off x="5404702" y="3755113"/>
              <a:ext cx="26214" cy="188575"/>
            </a:xfrm>
            <a:custGeom>
              <a:avLst/>
              <a:gdLst/>
              <a:ahLst/>
              <a:cxnLst/>
              <a:rect l="l" t="t" r="r" b="b"/>
              <a:pathLst>
                <a:path w="2737" h="9576" extrusionOk="0">
                  <a:moveTo>
                    <a:pt x="1" y="0"/>
                  </a:moveTo>
                  <a:lnTo>
                    <a:pt x="1" y="9575"/>
                  </a:lnTo>
                  <a:lnTo>
                    <a:pt x="2736" y="9575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8"/>
            <p:cNvSpPr/>
            <p:nvPr/>
          </p:nvSpPr>
          <p:spPr>
            <a:xfrm rot="5400000">
              <a:off x="5449879" y="3771036"/>
              <a:ext cx="26214" cy="278964"/>
            </a:xfrm>
            <a:custGeom>
              <a:avLst/>
              <a:gdLst/>
              <a:ahLst/>
              <a:cxnLst/>
              <a:rect l="l" t="t" r="r" b="b"/>
              <a:pathLst>
                <a:path w="2737" h="14166" extrusionOk="0">
                  <a:moveTo>
                    <a:pt x="1" y="1"/>
                  </a:moveTo>
                  <a:lnTo>
                    <a:pt x="1" y="14165"/>
                  </a:lnTo>
                  <a:lnTo>
                    <a:pt x="2736" y="1416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8"/>
            <p:cNvSpPr/>
            <p:nvPr/>
          </p:nvSpPr>
          <p:spPr>
            <a:xfrm rot="5400000">
              <a:off x="5427295" y="3854754"/>
              <a:ext cx="26501" cy="234065"/>
            </a:xfrm>
            <a:custGeom>
              <a:avLst/>
              <a:gdLst/>
              <a:ahLst/>
              <a:cxnLst/>
              <a:rect l="l" t="t" r="r" b="b"/>
              <a:pathLst>
                <a:path w="2767" h="11886" extrusionOk="0">
                  <a:moveTo>
                    <a:pt x="1" y="0"/>
                  </a:moveTo>
                  <a:lnTo>
                    <a:pt x="1" y="11885"/>
                  </a:lnTo>
                  <a:lnTo>
                    <a:pt x="2767" y="11885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8"/>
            <p:cNvSpPr/>
            <p:nvPr/>
          </p:nvSpPr>
          <p:spPr>
            <a:xfrm>
              <a:off x="5252849" y="3755191"/>
              <a:ext cx="43367" cy="40259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8"/>
            <p:cNvSpPr/>
            <p:nvPr/>
          </p:nvSpPr>
          <p:spPr>
            <a:xfrm>
              <a:off x="5279517" y="3402419"/>
              <a:ext cx="293034" cy="275149"/>
            </a:xfrm>
            <a:custGeom>
              <a:avLst/>
              <a:gdLst/>
              <a:ahLst/>
              <a:cxnLst/>
              <a:rect l="l" t="t" r="r" b="b"/>
              <a:pathLst>
                <a:path w="24661" h="24677" fill="none" extrusionOk="0">
                  <a:moveTo>
                    <a:pt x="0" y="12330"/>
                  </a:moveTo>
                  <a:cubicBezTo>
                    <a:pt x="0" y="5522"/>
                    <a:pt x="5522" y="0"/>
                    <a:pt x="12330" y="0"/>
                  </a:cubicBezTo>
                  <a:cubicBezTo>
                    <a:pt x="19139" y="0"/>
                    <a:pt x="24660" y="5522"/>
                    <a:pt x="24660" y="12330"/>
                  </a:cubicBezTo>
                  <a:cubicBezTo>
                    <a:pt x="24660" y="19139"/>
                    <a:pt x="19139" y="24661"/>
                    <a:pt x="12330" y="24661"/>
                  </a:cubicBezTo>
                  <a:cubicBezTo>
                    <a:pt x="5506" y="24676"/>
                    <a:pt x="0" y="19155"/>
                    <a:pt x="0" y="12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8"/>
            <p:cNvSpPr/>
            <p:nvPr/>
          </p:nvSpPr>
          <p:spPr>
            <a:xfrm>
              <a:off x="5334247" y="3498577"/>
              <a:ext cx="169373" cy="126084"/>
            </a:xfrm>
            <a:custGeom>
              <a:avLst/>
              <a:gdLst/>
              <a:ahLst/>
              <a:cxnLst/>
              <a:rect l="l" t="t" r="r" b="b"/>
              <a:pathLst>
                <a:path w="14254" h="11308" extrusionOk="0">
                  <a:moveTo>
                    <a:pt x="6189" y="1"/>
                  </a:moveTo>
                  <a:cubicBezTo>
                    <a:pt x="6173" y="1"/>
                    <a:pt x="6173" y="1"/>
                    <a:pt x="6158" y="32"/>
                  </a:cubicBezTo>
                  <a:lnTo>
                    <a:pt x="3831" y="2234"/>
                  </a:lnTo>
                  <a:cubicBezTo>
                    <a:pt x="3645" y="2389"/>
                    <a:pt x="3645" y="2668"/>
                    <a:pt x="3800" y="2854"/>
                  </a:cubicBezTo>
                  <a:cubicBezTo>
                    <a:pt x="3909" y="2947"/>
                    <a:pt x="4017" y="3010"/>
                    <a:pt x="4142" y="3010"/>
                  </a:cubicBezTo>
                  <a:cubicBezTo>
                    <a:pt x="4266" y="3010"/>
                    <a:pt x="4390" y="2932"/>
                    <a:pt x="4452" y="2854"/>
                  </a:cubicBezTo>
                  <a:lnTo>
                    <a:pt x="6204" y="978"/>
                  </a:lnTo>
                  <a:cubicBezTo>
                    <a:pt x="6251" y="931"/>
                    <a:pt x="6313" y="916"/>
                    <a:pt x="6344" y="916"/>
                  </a:cubicBezTo>
                  <a:lnTo>
                    <a:pt x="7647" y="916"/>
                  </a:lnTo>
                  <a:cubicBezTo>
                    <a:pt x="7709" y="916"/>
                    <a:pt x="7802" y="962"/>
                    <a:pt x="7817" y="1040"/>
                  </a:cubicBezTo>
                  <a:cubicBezTo>
                    <a:pt x="7833" y="1133"/>
                    <a:pt x="7833" y="1210"/>
                    <a:pt x="7786" y="1272"/>
                  </a:cubicBezTo>
                  <a:lnTo>
                    <a:pt x="3366" y="6189"/>
                  </a:lnTo>
                  <a:cubicBezTo>
                    <a:pt x="3335" y="6205"/>
                    <a:pt x="3320" y="6205"/>
                    <a:pt x="3304" y="6205"/>
                  </a:cubicBezTo>
                  <a:cubicBezTo>
                    <a:pt x="3257" y="6236"/>
                    <a:pt x="3242" y="6236"/>
                    <a:pt x="3211" y="6236"/>
                  </a:cubicBezTo>
                  <a:lnTo>
                    <a:pt x="652" y="6236"/>
                  </a:lnTo>
                  <a:cubicBezTo>
                    <a:pt x="280" y="6236"/>
                    <a:pt x="0" y="6484"/>
                    <a:pt x="0" y="6794"/>
                  </a:cubicBezTo>
                  <a:cubicBezTo>
                    <a:pt x="0" y="6949"/>
                    <a:pt x="62" y="7089"/>
                    <a:pt x="156" y="7213"/>
                  </a:cubicBezTo>
                  <a:cubicBezTo>
                    <a:pt x="280" y="7337"/>
                    <a:pt x="419" y="7399"/>
                    <a:pt x="590" y="7399"/>
                  </a:cubicBezTo>
                  <a:lnTo>
                    <a:pt x="4142" y="7399"/>
                  </a:lnTo>
                  <a:cubicBezTo>
                    <a:pt x="4157" y="7399"/>
                    <a:pt x="4157" y="7399"/>
                    <a:pt x="4173" y="7368"/>
                  </a:cubicBezTo>
                  <a:lnTo>
                    <a:pt x="6173" y="5258"/>
                  </a:lnTo>
                  <a:cubicBezTo>
                    <a:pt x="6189" y="5243"/>
                    <a:pt x="6235" y="5227"/>
                    <a:pt x="6313" y="5227"/>
                  </a:cubicBezTo>
                  <a:cubicBezTo>
                    <a:pt x="6359" y="5227"/>
                    <a:pt x="6406" y="5243"/>
                    <a:pt x="6437" y="5274"/>
                  </a:cubicBezTo>
                  <a:lnTo>
                    <a:pt x="8283" y="7197"/>
                  </a:lnTo>
                  <a:cubicBezTo>
                    <a:pt x="8314" y="7244"/>
                    <a:pt x="8345" y="7290"/>
                    <a:pt x="8345" y="7352"/>
                  </a:cubicBezTo>
                  <a:lnTo>
                    <a:pt x="7833" y="10532"/>
                  </a:lnTo>
                  <a:cubicBezTo>
                    <a:pt x="7786" y="10857"/>
                    <a:pt x="7895" y="11137"/>
                    <a:pt x="8143" y="11245"/>
                  </a:cubicBezTo>
                  <a:cubicBezTo>
                    <a:pt x="8221" y="11292"/>
                    <a:pt x="8298" y="11307"/>
                    <a:pt x="8376" y="11307"/>
                  </a:cubicBezTo>
                  <a:cubicBezTo>
                    <a:pt x="8453" y="11307"/>
                    <a:pt x="8562" y="11292"/>
                    <a:pt x="8732" y="11245"/>
                  </a:cubicBezTo>
                  <a:cubicBezTo>
                    <a:pt x="8856" y="11168"/>
                    <a:pt x="8981" y="11028"/>
                    <a:pt x="9043" y="10873"/>
                  </a:cubicBezTo>
                  <a:lnTo>
                    <a:pt x="9818" y="6685"/>
                  </a:lnTo>
                  <a:cubicBezTo>
                    <a:pt x="9818" y="6670"/>
                    <a:pt x="9818" y="6654"/>
                    <a:pt x="9787" y="6639"/>
                  </a:cubicBezTo>
                  <a:lnTo>
                    <a:pt x="7538" y="4405"/>
                  </a:lnTo>
                  <a:cubicBezTo>
                    <a:pt x="7492" y="4328"/>
                    <a:pt x="7461" y="4281"/>
                    <a:pt x="7461" y="4235"/>
                  </a:cubicBezTo>
                  <a:cubicBezTo>
                    <a:pt x="7461" y="4173"/>
                    <a:pt x="7492" y="4142"/>
                    <a:pt x="7523" y="4095"/>
                  </a:cubicBezTo>
                  <a:lnTo>
                    <a:pt x="9601" y="2001"/>
                  </a:lnTo>
                  <a:cubicBezTo>
                    <a:pt x="9632" y="1970"/>
                    <a:pt x="9678" y="1939"/>
                    <a:pt x="9740" y="1939"/>
                  </a:cubicBezTo>
                  <a:cubicBezTo>
                    <a:pt x="9771" y="1939"/>
                    <a:pt x="9834" y="1955"/>
                    <a:pt x="9865" y="2001"/>
                  </a:cubicBezTo>
                  <a:lnTo>
                    <a:pt x="11245" y="3382"/>
                  </a:lnTo>
                  <a:cubicBezTo>
                    <a:pt x="11322" y="3459"/>
                    <a:pt x="11416" y="3490"/>
                    <a:pt x="11540" y="3490"/>
                  </a:cubicBezTo>
                  <a:cubicBezTo>
                    <a:pt x="11664" y="3490"/>
                    <a:pt x="11757" y="3459"/>
                    <a:pt x="11850" y="3382"/>
                  </a:cubicBezTo>
                  <a:lnTo>
                    <a:pt x="14099" y="1133"/>
                  </a:lnTo>
                  <a:cubicBezTo>
                    <a:pt x="14254" y="978"/>
                    <a:pt x="14254" y="699"/>
                    <a:pt x="14083" y="528"/>
                  </a:cubicBezTo>
                  <a:cubicBezTo>
                    <a:pt x="14006" y="450"/>
                    <a:pt x="13882" y="404"/>
                    <a:pt x="13773" y="404"/>
                  </a:cubicBezTo>
                  <a:cubicBezTo>
                    <a:pt x="13633" y="404"/>
                    <a:pt x="13540" y="450"/>
                    <a:pt x="13463" y="528"/>
                  </a:cubicBezTo>
                  <a:lnTo>
                    <a:pt x="12098" y="1908"/>
                  </a:lnTo>
                  <a:cubicBezTo>
                    <a:pt x="11989" y="2017"/>
                    <a:pt x="11803" y="2094"/>
                    <a:pt x="11633" y="2094"/>
                  </a:cubicBezTo>
                  <a:cubicBezTo>
                    <a:pt x="11462" y="2094"/>
                    <a:pt x="11307" y="2048"/>
                    <a:pt x="11198" y="1924"/>
                  </a:cubicBezTo>
                  <a:lnTo>
                    <a:pt x="9291" y="156"/>
                  </a:lnTo>
                  <a:cubicBezTo>
                    <a:pt x="9213" y="63"/>
                    <a:pt x="9058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8"/>
            <p:cNvSpPr/>
            <p:nvPr/>
          </p:nvSpPr>
          <p:spPr>
            <a:xfrm>
              <a:off x="5333142" y="3498232"/>
              <a:ext cx="169076" cy="127288"/>
            </a:xfrm>
            <a:custGeom>
              <a:avLst/>
              <a:gdLst/>
              <a:ahLst/>
              <a:cxnLst/>
              <a:rect l="l" t="t" r="r" b="b"/>
              <a:pathLst>
                <a:path w="14229" h="11416" extrusionOk="0">
                  <a:moveTo>
                    <a:pt x="14079" y="619"/>
                  </a:moveTo>
                  <a:cubicBezTo>
                    <a:pt x="14109" y="655"/>
                    <a:pt x="14134" y="695"/>
                    <a:pt x="14152" y="737"/>
                  </a:cubicBezTo>
                  <a:lnTo>
                    <a:pt x="14152" y="737"/>
                  </a:lnTo>
                  <a:cubicBezTo>
                    <a:pt x="14136" y="695"/>
                    <a:pt x="14113" y="655"/>
                    <a:pt x="14083" y="621"/>
                  </a:cubicBezTo>
                  <a:lnTo>
                    <a:pt x="14079" y="619"/>
                  </a:lnTo>
                  <a:close/>
                  <a:moveTo>
                    <a:pt x="9245" y="199"/>
                  </a:moveTo>
                  <a:lnTo>
                    <a:pt x="9245" y="199"/>
                  </a:lnTo>
                  <a:cubicBezTo>
                    <a:pt x="9245" y="200"/>
                    <a:pt x="9244" y="201"/>
                    <a:pt x="9244" y="202"/>
                  </a:cubicBezTo>
                  <a:lnTo>
                    <a:pt x="11152" y="1970"/>
                  </a:lnTo>
                  <a:cubicBezTo>
                    <a:pt x="11173" y="1988"/>
                    <a:pt x="11195" y="2005"/>
                    <a:pt x="11218" y="2021"/>
                  </a:cubicBezTo>
                  <a:lnTo>
                    <a:pt x="11218" y="2021"/>
                  </a:lnTo>
                  <a:cubicBezTo>
                    <a:pt x="11217" y="2019"/>
                    <a:pt x="11215" y="2018"/>
                    <a:pt x="11214" y="2017"/>
                  </a:cubicBezTo>
                  <a:lnTo>
                    <a:pt x="9306" y="249"/>
                  </a:lnTo>
                  <a:cubicBezTo>
                    <a:pt x="9289" y="231"/>
                    <a:pt x="9268" y="214"/>
                    <a:pt x="9245" y="199"/>
                  </a:cubicBezTo>
                  <a:close/>
                  <a:moveTo>
                    <a:pt x="13695" y="435"/>
                  </a:moveTo>
                  <a:cubicBezTo>
                    <a:pt x="13556" y="435"/>
                    <a:pt x="13432" y="497"/>
                    <a:pt x="13339" y="575"/>
                  </a:cubicBezTo>
                  <a:lnTo>
                    <a:pt x="11989" y="1955"/>
                  </a:lnTo>
                  <a:cubicBezTo>
                    <a:pt x="11865" y="2063"/>
                    <a:pt x="11710" y="2125"/>
                    <a:pt x="11555" y="2125"/>
                  </a:cubicBezTo>
                  <a:cubicBezTo>
                    <a:pt x="11430" y="2125"/>
                    <a:pt x="11315" y="2085"/>
                    <a:pt x="11218" y="2021"/>
                  </a:cubicBezTo>
                  <a:lnTo>
                    <a:pt x="11218" y="2021"/>
                  </a:lnTo>
                  <a:cubicBezTo>
                    <a:pt x="11342" y="2127"/>
                    <a:pt x="11526" y="2188"/>
                    <a:pt x="11695" y="2188"/>
                  </a:cubicBezTo>
                  <a:cubicBezTo>
                    <a:pt x="11881" y="2188"/>
                    <a:pt x="12067" y="2110"/>
                    <a:pt x="12191" y="1970"/>
                  </a:cubicBezTo>
                  <a:lnTo>
                    <a:pt x="13556" y="606"/>
                  </a:lnTo>
                  <a:cubicBezTo>
                    <a:pt x="13618" y="543"/>
                    <a:pt x="13711" y="497"/>
                    <a:pt x="13804" y="497"/>
                  </a:cubicBezTo>
                  <a:cubicBezTo>
                    <a:pt x="13897" y="497"/>
                    <a:pt x="14006" y="543"/>
                    <a:pt x="14052" y="606"/>
                  </a:cubicBezTo>
                  <a:lnTo>
                    <a:pt x="14079" y="619"/>
                  </a:lnTo>
                  <a:lnTo>
                    <a:pt x="14079" y="619"/>
                  </a:lnTo>
                  <a:cubicBezTo>
                    <a:pt x="14070" y="609"/>
                    <a:pt x="14061" y="599"/>
                    <a:pt x="14052" y="590"/>
                  </a:cubicBezTo>
                  <a:lnTo>
                    <a:pt x="14037" y="575"/>
                  </a:lnTo>
                  <a:cubicBezTo>
                    <a:pt x="13959" y="497"/>
                    <a:pt x="13819" y="435"/>
                    <a:pt x="13695" y="435"/>
                  </a:cubicBezTo>
                  <a:close/>
                  <a:moveTo>
                    <a:pt x="14152" y="737"/>
                  </a:moveTo>
                  <a:cubicBezTo>
                    <a:pt x="14200" y="867"/>
                    <a:pt x="14177" y="1020"/>
                    <a:pt x="14083" y="1102"/>
                  </a:cubicBezTo>
                  <a:lnTo>
                    <a:pt x="11865" y="3366"/>
                  </a:lnTo>
                  <a:cubicBezTo>
                    <a:pt x="11788" y="3428"/>
                    <a:pt x="11695" y="3475"/>
                    <a:pt x="11602" y="3475"/>
                  </a:cubicBezTo>
                  <a:cubicBezTo>
                    <a:pt x="11493" y="3475"/>
                    <a:pt x="11400" y="3428"/>
                    <a:pt x="11338" y="3366"/>
                  </a:cubicBezTo>
                  <a:lnTo>
                    <a:pt x="9973" y="1986"/>
                  </a:lnTo>
                  <a:cubicBezTo>
                    <a:pt x="9911" y="1939"/>
                    <a:pt x="9849" y="1924"/>
                    <a:pt x="9787" y="1924"/>
                  </a:cubicBezTo>
                  <a:cubicBezTo>
                    <a:pt x="9740" y="1924"/>
                    <a:pt x="9663" y="1939"/>
                    <a:pt x="9616" y="1986"/>
                  </a:cubicBezTo>
                  <a:lnTo>
                    <a:pt x="7538" y="4080"/>
                  </a:lnTo>
                  <a:cubicBezTo>
                    <a:pt x="7497" y="4135"/>
                    <a:pt x="7468" y="4178"/>
                    <a:pt x="7462" y="4241"/>
                  </a:cubicBezTo>
                  <a:lnTo>
                    <a:pt x="7462" y="4241"/>
                  </a:lnTo>
                  <a:cubicBezTo>
                    <a:pt x="7469" y="4229"/>
                    <a:pt x="7479" y="4216"/>
                    <a:pt x="7492" y="4204"/>
                  </a:cubicBezTo>
                  <a:lnTo>
                    <a:pt x="9554" y="2110"/>
                  </a:lnTo>
                  <a:cubicBezTo>
                    <a:pt x="9585" y="2094"/>
                    <a:pt x="9616" y="2063"/>
                    <a:pt x="9663" y="2063"/>
                  </a:cubicBezTo>
                  <a:cubicBezTo>
                    <a:pt x="9694" y="2063"/>
                    <a:pt x="9740" y="2094"/>
                    <a:pt x="9756" y="2110"/>
                  </a:cubicBezTo>
                  <a:lnTo>
                    <a:pt x="11136" y="3490"/>
                  </a:lnTo>
                  <a:cubicBezTo>
                    <a:pt x="11214" y="3568"/>
                    <a:pt x="11322" y="3614"/>
                    <a:pt x="11462" y="3614"/>
                  </a:cubicBezTo>
                  <a:cubicBezTo>
                    <a:pt x="11571" y="3614"/>
                    <a:pt x="11710" y="3583"/>
                    <a:pt x="11803" y="3506"/>
                  </a:cubicBezTo>
                  <a:lnTo>
                    <a:pt x="14052" y="1257"/>
                  </a:lnTo>
                  <a:cubicBezTo>
                    <a:pt x="14195" y="1126"/>
                    <a:pt x="14228" y="913"/>
                    <a:pt x="14152" y="737"/>
                  </a:cubicBezTo>
                  <a:close/>
                  <a:moveTo>
                    <a:pt x="7462" y="4241"/>
                  </a:moveTo>
                  <a:cubicBezTo>
                    <a:pt x="7451" y="4260"/>
                    <a:pt x="7445" y="4278"/>
                    <a:pt x="7445" y="4297"/>
                  </a:cubicBezTo>
                  <a:cubicBezTo>
                    <a:pt x="7445" y="4312"/>
                    <a:pt x="7461" y="4359"/>
                    <a:pt x="7523" y="4421"/>
                  </a:cubicBezTo>
                  <a:lnTo>
                    <a:pt x="7550" y="4448"/>
                  </a:lnTo>
                  <a:lnTo>
                    <a:pt x="7550" y="4448"/>
                  </a:lnTo>
                  <a:cubicBezTo>
                    <a:pt x="7486" y="4382"/>
                    <a:pt x="7461" y="4337"/>
                    <a:pt x="7461" y="4266"/>
                  </a:cubicBezTo>
                  <a:cubicBezTo>
                    <a:pt x="7461" y="4257"/>
                    <a:pt x="7461" y="4249"/>
                    <a:pt x="7462" y="4241"/>
                  </a:cubicBezTo>
                  <a:close/>
                  <a:moveTo>
                    <a:pt x="7550" y="4448"/>
                  </a:moveTo>
                  <a:lnTo>
                    <a:pt x="7550" y="4448"/>
                  </a:lnTo>
                  <a:cubicBezTo>
                    <a:pt x="7556" y="4454"/>
                    <a:pt x="7562" y="4461"/>
                    <a:pt x="7569" y="4467"/>
                  </a:cubicBezTo>
                  <a:lnTo>
                    <a:pt x="9815" y="6698"/>
                  </a:lnTo>
                  <a:lnTo>
                    <a:pt x="9815" y="6698"/>
                  </a:lnTo>
                  <a:cubicBezTo>
                    <a:pt x="9810" y="6676"/>
                    <a:pt x="9799" y="6657"/>
                    <a:pt x="9771" y="6639"/>
                  </a:cubicBezTo>
                  <a:lnTo>
                    <a:pt x="7550" y="4448"/>
                  </a:lnTo>
                  <a:close/>
                  <a:moveTo>
                    <a:pt x="9815" y="6698"/>
                  </a:moveTo>
                  <a:lnTo>
                    <a:pt x="9815" y="6698"/>
                  </a:lnTo>
                  <a:cubicBezTo>
                    <a:pt x="9816" y="6701"/>
                    <a:pt x="9816" y="6705"/>
                    <a:pt x="9817" y="6708"/>
                  </a:cubicBezTo>
                  <a:lnTo>
                    <a:pt x="9817" y="6708"/>
                  </a:lnTo>
                  <a:lnTo>
                    <a:pt x="9818" y="6701"/>
                  </a:lnTo>
                  <a:lnTo>
                    <a:pt x="9815" y="6698"/>
                  </a:lnTo>
                  <a:close/>
                  <a:moveTo>
                    <a:pt x="6251" y="1"/>
                  </a:moveTo>
                  <a:cubicBezTo>
                    <a:pt x="6204" y="1"/>
                    <a:pt x="6189" y="16"/>
                    <a:pt x="6173" y="32"/>
                  </a:cubicBezTo>
                  <a:lnTo>
                    <a:pt x="3847" y="2250"/>
                  </a:lnTo>
                  <a:cubicBezTo>
                    <a:pt x="3645" y="2436"/>
                    <a:pt x="3630" y="2746"/>
                    <a:pt x="3800" y="2947"/>
                  </a:cubicBezTo>
                  <a:cubicBezTo>
                    <a:pt x="3924" y="3056"/>
                    <a:pt x="4048" y="3118"/>
                    <a:pt x="4172" y="3118"/>
                  </a:cubicBezTo>
                  <a:cubicBezTo>
                    <a:pt x="4312" y="3118"/>
                    <a:pt x="4467" y="3041"/>
                    <a:pt x="4514" y="2947"/>
                  </a:cubicBezTo>
                  <a:lnTo>
                    <a:pt x="6282" y="1086"/>
                  </a:lnTo>
                  <a:cubicBezTo>
                    <a:pt x="6297" y="1071"/>
                    <a:pt x="6359" y="1040"/>
                    <a:pt x="6375" y="1040"/>
                  </a:cubicBezTo>
                  <a:lnTo>
                    <a:pt x="7678" y="1040"/>
                  </a:lnTo>
                  <a:cubicBezTo>
                    <a:pt x="7724" y="1040"/>
                    <a:pt x="7802" y="1071"/>
                    <a:pt x="7802" y="1117"/>
                  </a:cubicBezTo>
                  <a:cubicBezTo>
                    <a:pt x="7817" y="1241"/>
                    <a:pt x="7802" y="1272"/>
                    <a:pt x="7771" y="1288"/>
                  </a:cubicBezTo>
                  <a:lnTo>
                    <a:pt x="3381" y="6220"/>
                  </a:lnTo>
                  <a:lnTo>
                    <a:pt x="3335" y="6220"/>
                  </a:lnTo>
                  <a:cubicBezTo>
                    <a:pt x="3319" y="6220"/>
                    <a:pt x="3273" y="6236"/>
                    <a:pt x="3257" y="6236"/>
                  </a:cubicBezTo>
                  <a:lnTo>
                    <a:pt x="698" y="6236"/>
                  </a:lnTo>
                  <a:cubicBezTo>
                    <a:pt x="311" y="6236"/>
                    <a:pt x="0" y="6515"/>
                    <a:pt x="0" y="6856"/>
                  </a:cubicBezTo>
                  <a:cubicBezTo>
                    <a:pt x="0" y="7026"/>
                    <a:pt x="62" y="7197"/>
                    <a:pt x="155" y="7321"/>
                  </a:cubicBezTo>
                  <a:cubicBezTo>
                    <a:pt x="295" y="7461"/>
                    <a:pt x="450" y="7523"/>
                    <a:pt x="636" y="7523"/>
                  </a:cubicBezTo>
                  <a:lnTo>
                    <a:pt x="4188" y="7523"/>
                  </a:lnTo>
                  <a:cubicBezTo>
                    <a:pt x="4235" y="7523"/>
                    <a:pt x="4250" y="7492"/>
                    <a:pt x="4266" y="7476"/>
                  </a:cubicBezTo>
                  <a:lnTo>
                    <a:pt x="6251" y="5367"/>
                  </a:lnTo>
                  <a:lnTo>
                    <a:pt x="6266" y="5351"/>
                  </a:lnTo>
                  <a:cubicBezTo>
                    <a:pt x="6266" y="5351"/>
                    <a:pt x="6297" y="5320"/>
                    <a:pt x="6344" y="5320"/>
                  </a:cubicBezTo>
                  <a:cubicBezTo>
                    <a:pt x="6375" y="5320"/>
                    <a:pt x="6406" y="5351"/>
                    <a:pt x="6437" y="5367"/>
                  </a:cubicBezTo>
                  <a:lnTo>
                    <a:pt x="8283" y="7290"/>
                  </a:lnTo>
                  <a:cubicBezTo>
                    <a:pt x="8314" y="7321"/>
                    <a:pt x="8314" y="7368"/>
                    <a:pt x="8314" y="7414"/>
                  </a:cubicBezTo>
                  <a:lnTo>
                    <a:pt x="7817" y="10578"/>
                  </a:lnTo>
                  <a:cubicBezTo>
                    <a:pt x="7755" y="10935"/>
                    <a:pt x="7895" y="11245"/>
                    <a:pt x="8158" y="11354"/>
                  </a:cubicBezTo>
                  <a:cubicBezTo>
                    <a:pt x="8236" y="11400"/>
                    <a:pt x="8345" y="11416"/>
                    <a:pt x="8422" y="11416"/>
                  </a:cubicBezTo>
                  <a:cubicBezTo>
                    <a:pt x="8515" y="11416"/>
                    <a:pt x="8593" y="11400"/>
                    <a:pt x="8686" y="11354"/>
                  </a:cubicBezTo>
                  <a:cubicBezTo>
                    <a:pt x="8841" y="11261"/>
                    <a:pt x="8980" y="11121"/>
                    <a:pt x="9042" y="10950"/>
                  </a:cubicBezTo>
                  <a:lnTo>
                    <a:pt x="9042" y="10935"/>
                  </a:lnTo>
                  <a:lnTo>
                    <a:pt x="9818" y="6747"/>
                  </a:lnTo>
                  <a:cubicBezTo>
                    <a:pt x="9818" y="6733"/>
                    <a:pt x="9818" y="6720"/>
                    <a:pt x="9817" y="6708"/>
                  </a:cubicBezTo>
                  <a:lnTo>
                    <a:pt x="9817" y="6708"/>
                  </a:lnTo>
                  <a:lnTo>
                    <a:pt x="9042" y="10888"/>
                  </a:lnTo>
                  <a:cubicBezTo>
                    <a:pt x="8980" y="11028"/>
                    <a:pt x="8887" y="11137"/>
                    <a:pt x="8748" y="11230"/>
                  </a:cubicBezTo>
                  <a:cubicBezTo>
                    <a:pt x="8670" y="11245"/>
                    <a:pt x="8593" y="11276"/>
                    <a:pt x="8515" y="11276"/>
                  </a:cubicBezTo>
                  <a:cubicBezTo>
                    <a:pt x="8453" y="11276"/>
                    <a:pt x="8376" y="11261"/>
                    <a:pt x="8298" y="11230"/>
                  </a:cubicBezTo>
                  <a:cubicBezTo>
                    <a:pt x="8065" y="11121"/>
                    <a:pt x="7972" y="10857"/>
                    <a:pt x="8003" y="10563"/>
                  </a:cubicBezTo>
                  <a:lnTo>
                    <a:pt x="8515" y="7383"/>
                  </a:lnTo>
                  <a:cubicBezTo>
                    <a:pt x="8515" y="7306"/>
                    <a:pt x="8500" y="7228"/>
                    <a:pt x="8438" y="7166"/>
                  </a:cubicBezTo>
                  <a:lnTo>
                    <a:pt x="6592" y="5258"/>
                  </a:lnTo>
                  <a:cubicBezTo>
                    <a:pt x="6530" y="5196"/>
                    <a:pt x="6499" y="5181"/>
                    <a:pt x="6421" y="5181"/>
                  </a:cubicBezTo>
                  <a:cubicBezTo>
                    <a:pt x="6344" y="5181"/>
                    <a:pt x="6266" y="5196"/>
                    <a:pt x="6251" y="5258"/>
                  </a:cubicBezTo>
                  <a:lnTo>
                    <a:pt x="4266" y="7368"/>
                  </a:lnTo>
                  <a:lnTo>
                    <a:pt x="714" y="7368"/>
                  </a:lnTo>
                  <a:cubicBezTo>
                    <a:pt x="559" y="7368"/>
                    <a:pt x="435" y="7306"/>
                    <a:pt x="326" y="7213"/>
                  </a:cubicBezTo>
                  <a:cubicBezTo>
                    <a:pt x="249" y="7120"/>
                    <a:pt x="202" y="6980"/>
                    <a:pt x="202" y="6825"/>
                  </a:cubicBezTo>
                  <a:cubicBezTo>
                    <a:pt x="202" y="6530"/>
                    <a:pt x="450" y="6313"/>
                    <a:pt x="776" y="6313"/>
                  </a:cubicBezTo>
                  <a:lnTo>
                    <a:pt x="3335" y="6313"/>
                  </a:lnTo>
                  <a:cubicBezTo>
                    <a:pt x="3413" y="6313"/>
                    <a:pt x="3475" y="6298"/>
                    <a:pt x="3506" y="6298"/>
                  </a:cubicBezTo>
                  <a:lnTo>
                    <a:pt x="7926" y="1350"/>
                  </a:lnTo>
                  <a:cubicBezTo>
                    <a:pt x="8003" y="1272"/>
                    <a:pt x="8003" y="1179"/>
                    <a:pt x="7988" y="1071"/>
                  </a:cubicBezTo>
                  <a:cubicBezTo>
                    <a:pt x="7972" y="962"/>
                    <a:pt x="7848" y="916"/>
                    <a:pt x="7755" y="916"/>
                  </a:cubicBezTo>
                  <a:lnTo>
                    <a:pt x="6452" y="916"/>
                  </a:lnTo>
                  <a:cubicBezTo>
                    <a:pt x="6390" y="916"/>
                    <a:pt x="6328" y="931"/>
                    <a:pt x="6282" y="993"/>
                  </a:cubicBezTo>
                  <a:lnTo>
                    <a:pt x="4514" y="2870"/>
                  </a:lnTo>
                  <a:cubicBezTo>
                    <a:pt x="4452" y="2947"/>
                    <a:pt x="4359" y="3010"/>
                    <a:pt x="4266" y="3010"/>
                  </a:cubicBezTo>
                  <a:cubicBezTo>
                    <a:pt x="4172" y="3010"/>
                    <a:pt x="4048" y="2947"/>
                    <a:pt x="3971" y="2870"/>
                  </a:cubicBezTo>
                  <a:cubicBezTo>
                    <a:pt x="3847" y="2715"/>
                    <a:pt x="3847" y="2482"/>
                    <a:pt x="4002" y="2327"/>
                  </a:cubicBezTo>
                  <a:lnTo>
                    <a:pt x="6328" y="109"/>
                  </a:lnTo>
                  <a:lnTo>
                    <a:pt x="8996" y="109"/>
                  </a:lnTo>
                  <a:cubicBezTo>
                    <a:pt x="9068" y="109"/>
                    <a:pt x="9168" y="146"/>
                    <a:pt x="9245" y="199"/>
                  </a:cubicBezTo>
                  <a:lnTo>
                    <a:pt x="9245" y="199"/>
                  </a:lnTo>
                  <a:cubicBezTo>
                    <a:pt x="9288" y="47"/>
                    <a:pt x="9135" y="1"/>
                    <a:pt x="8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8"/>
            <p:cNvSpPr/>
            <p:nvPr/>
          </p:nvSpPr>
          <p:spPr>
            <a:xfrm>
              <a:off x="5452190" y="3467097"/>
              <a:ext cx="37430" cy="34944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83" y="1"/>
                  </a:moveTo>
                  <a:cubicBezTo>
                    <a:pt x="730" y="1"/>
                    <a:pt x="1" y="699"/>
                    <a:pt x="1" y="1567"/>
                  </a:cubicBezTo>
                  <a:cubicBezTo>
                    <a:pt x="32" y="2436"/>
                    <a:pt x="730" y="3134"/>
                    <a:pt x="1583" y="3134"/>
                  </a:cubicBezTo>
                  <a:cubicBezTo>
                    <a:pt x="2436" y="3134"/>
                    <a:pt x="3149" y="2436"/>
                    <a:pt x="3149" y="1567"/>
                  </a:cubicBezTo>
                  <a:cubicBezTo>
                    <a:pt x="3149" y="714"/>
                    <a:pt x="2451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8"/>
            <p:cNvSpPr/>
            <p:nvPr/>
          </p:nvSpPr>
          <p:spPr>
            <a:xfrm>
              <a:off x="5279517" y="3402419"/>
              <a:ext cx="293034" cy="274970"/>
            </a:xfrm>
            <a:custGeom>
              <a:avLst/>
              <a:gdLst/>
              <a:ahLst/>
              <a:cxnLst/>
              <a:rect l="l" t="t" r="r" b="b"/>
              <a:pathLst>
                <a:path w="24661" h="24661" fill="none" extrusionOk="0">
                  <a:moveTo>
                    <a:pt x="24660" y="12330"/>
                  </a:moveTo>
                  <a:cubicBezTo>
                    <a:pt x="24660" y="19139"/>
                    <a:pt x="19139" y="24661"/>
                    <a:pt x="12330" y="24661"/>
                  </a:cubicBezTo>
                  <a:cubicBezTo>
                    <a:pt x="5522" y="24661"/>
                    <a:pt x="0" y="19139"/>
                    <a:pt x="0" y="12330"/>
                  </a:cubicBezTo>
                  <a:cubicBezTo>
                    <a:pt x="0" y="5522"/>
                    <a:pt x="5522" y="0"/>
                    <a:pt x="1233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8"/>
            <p:cNvSpPr/>
            <p:nvPr/>
          </p:nvSpPr>
          <p:spPr>
            <a:xfrm>
              <a:off x="5426025" y="3539915"/>
              <a:ext cx="146523" cy="137491"/>
            </a:xfrm>
            <a:custGeom>
              <a:avLst/>
              <a:gdLst/>
              <a:ahLst/>
              <a:cxnLst/>
              <a:rect l="l" t="t" r="r" b="b"/>
              <a:pathLst>
                <a:path w="12331" h="12331" fill="none" extrusionOk="0">
                  <a:moveTo>
                    <a:pt x="12330" y="0"/>
                  </a:moveTo>
                  <a:cubicBezTo>
                    <a:pt x="12330" y="6809"/>
                    <a:pt x="6809" y="12331"/>
                    <a:pt x="0" y="12331"/>
                  </a:cubicBezTo>
                </a:path>
              </a:pathLst>
            </a:custGeom>
            <a:noFill/>
            <a:ln w="13175" cap="flat" cmpd="sng">
              <a:solidFill>
                <a:schemeClr val="dk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8"/>
            <p:cNvSpPr/>
            <p:nvPr/>
          </p:nvSpPr>
          <p:spPr>
            <a:xfrm>
              <a:off x="5520751" y="3539915"/>
              <a:ext cx="51796" cy="105156"/>
            </a:xfrm>
            <a:custGeom>
              <a:avLst/>
              <a:gdLst/>
              <a:ahLst/>
              <a:cxnLst/>
              <a:rect l="l" t="t" r="r" b="b"/>
              <a:pathLst>
                <a:path w="4359" h="9431" fill="none" extrusionOk="0">
                  <a:moveTo>
                    <a:pt x="4358" y="0"/>
                  </a:moveTo>
                  <a:cubicBezTo>
                    <a:pt x="4358" y="3785"/>
                    <a:pt x="2652" y="7150"/>
                    <a:pt x="0" y="9430"/>
                  </a:cubicBezTo>
                </a:path>
              </a:pathLst>
            </a:custGeom>
            <a:noFill/>
            <a:ln w="17450" cap="flat" cmpd="sng">
              <a:solidFill>
                <a:schemeClr val="accen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8"/>
            <p:cNvSpPr/>
            <p:nvPr/>
          </p:nvSpPr>
          <p:spPr>
            <a:xfrm>
              <a:off x="5253192" y="3839288"/>
              <a:ext cx="43034" cy="15224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8"/>
            <p:cNvSpPr/>
            <p:nvPr/>
          </p:nvSpPr>
          <p:spPr>
            <a:xfrm>
              <a:off x="5252847" y="3826924"/>
              <a:ext cx="42922" cy="18202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8"/>
            <p:cNvSpPr/>
            <p:nvPr/>
          </p:nvSpPr>
          <p:spPr>
            <a:xfrm>
              <a:off x="5261093" y="3850274"/>
              <a:ext cx="27124" cy="14308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8"/>
            <p:cNvSpPr/>
            <p:nvPr/>
          </p:nvSpPr>
          <p:spPr>
            <a:xfrm>
              <a:off x="5259270" y="3890406"/>
              <a:ext cx="3308" cy="8913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8"/>
            <p:cNvSpPr/>
            <p:nvPr/>
          </p:nvSpPr>
          <p:spPr>
            <a:xfrm>
              <a:off x="5286813" y="3890406"/>
              <a:ext cx="3308" cy="8811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8"/>
            <p:cNvSpPr/>
            <p:nvPr/>
          </p:nvSpPr>
          <p:spPr>
            <a:xfrm>
              <a:off x="5270288" y="3891607"/>
              <a:ext cx="3305" cy="7311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8"/>
            <p:cNvSpPr/>
            <p:nvPr/>
          </p:nvSpPr>
          <p:spPr>
            <a:xfrm>
              <a:off x="5275798" y="3891607"/>
              <a:ext cx="3305" cy="7311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8"/>
            <p:cNvSpPr/>
            <p:nvPr/>
          </p:nvSpPr>
          <p:spPr>
            <a:xfrm>
              <a:off x="5264779" y="3888203"/>
              <a:ext cx="3308" cy="11614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8"/>
            <p:cNvSpPr/>
            <p:nvPr/>
          </p:nvSpPr>
          <p:spPr>
            <a:xfrm>
              <a:off x="5281303" y="3888301"/>
              <a:ext cx="3308" cy="11617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8"/>
            <p:cNvSpPr/>
            <p:nvPr/>
          </p:nvSpPr>
          <p:spPr>
            <a:xfrm>
              <a:off x="5264579" y="3900121"/>
              <a:ext cx="20523" cy="16920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8"/>
            <p:cNvSpPr/>
            <p:nvPr/>
          </p:nvSpPr>
          <p:spPr>
            <a:xfrm>
              <a:off x="5275696" y="3900219"/>
              <a:ext cx="15420" cy="2563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8"/>
            <p:cNvSpPr/>
            <p:nvPr/>
          </p:nvSpPr>
          <p:spPr>
            <a:xfrm>
              <a:off x="5257970" y="3900419"/>
              <a:ext cx="15617" cy="25430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8"/>
            <p:cNvSpPr/>
            <p:nvPr/>
          </p:nvSpPr>
          <p:spPr>
            <a:xfrm>
              <a:off x="5274445" y="3950635"/>
              <a:ext cx="18806" cy="18647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8"/>
            <p:cNvSpPr/>
            <p:nvPr/>
          </p:nvSpPr>
          <p:spPr>
            <a:xfrm>
              <a:off x="5255829" y="3961606"/>
              <a:ext cx="26091" cy="25894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8"/>
            <p:cNvSpPr/>
            <p:nvPr/>
          </p:nvSpPr>
          <p:spPr>
            <a:xfrm rot="5400000">
              <a:off x="5278523" y="4090744"/>
              <a:ext cx="43406" cy="2796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8"/>
            <p:cNvSpPr/>
            <p:nvPr/>
          </p:nvSpPr>
          <p:spPr>
            <a:xfrm rot="5400000">
              <a:off x="5305752" y="4069096"/>
              <a:ext cx="11499" cy="14186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8"/>
            <p:cNvSpPr/>
            <p:nvPr/>
          </p:nvSpPr>
          <p:spPr>
            <a:xfrm rot="5400000">
              <a:off x="5317564" y="4073390"/>
              <a:ext cx="11284" cy="37605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8"/>
            <p:cNvSpPr/>
            <p:nvPr/>
          </p:nvSpPr>
          <p:spPr>
            <a:xfrm rot="5400000">
              <a:off x="5311497" y="4095463"/>
              <a:ext cx="11284" cy="25466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8"/>
            <p:cNvSpPr/>
            <p:nvPr/>
          </p:nvSpPr>
          <p:spPr>
            <a:xfrm>
              <a:off x="5425979" y="4040928"/>
              <a:ext cx="211200" cy="10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8"/>
            <p:cNvSpPr/>
            <p:nvPr/>
          </p:nvSpPr>
          <p:spPr>
            <a:xfrm>
              <a:off x="5505646" y="4066181"/>
              <a:ext cx="51804" cy="51935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8"/>
            <p:cNvSpPr/>
            <p:nvPr/>
          </p:nvSpPr>
          <p:spPr>
            <a:xfrm>
              <a:off x="5512863" y="4080868"/>
              <a:ext cx="44585" cy="24487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68"/>
          <p:cNvGrpSpPr/>
          <p:nvPr/>
        </p:nvGrpSpPr>
        <p:grpSpPr>
          <a:xfrm>
            <a:off x="7282951" y="3250446"/>
            <a:ext cx="318263" cy="653327"/>
            <a:chOff x="7282951" y="3250446"/>
            <a:chExt cx="318263" cy="653327"/>
          </a:xfrm>
        </p:grpSpPr>
        <p:sp>
          <p:nvSpPr>
            <p:cNvPr id="1377" name="Google Shape;1377;p68"/>
            <p:cNvSpPr/>
            <p:nvPr/>
          </p:nvSpPr>
          <p:spPr>
            <a:xfrm>
              <a:off x="7292974" y="3378783"/>
              <a:ext cx="299100" cy="396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8"/>
            <p:cNvSpPr/>
            <p:nvPr/>
          </p:nvSpPr>
          <p:spPr>
            <a:xfrm rot="10800000">
              <a:off x="7286867" y="3384614"/>
              <a:ext cx="309600" cy="6330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7327832" y="3779850"/>
              <a:ext cx="228483" cy="123923"/>
            </a:xfrm>
            <a:custGeom>
              <a:avLst/>
              <a:gdLst/>
              <a:ahLst/>
              <a:cxnLst/>
              <a:rect l="l" t="t" r="r" b="b"/>
              <a:pathLst>
                <a:path w="37891" h="20551" extrusionOk="0">
                  <a:moveTo>
                    <a:pt x="1" y="0"/>
                  </a:moveTo>
                  <a:cubicBezTo>
                    <a:pt x="2017" y="0"/>
                    <a:pt x="3661" y="1644"/>
                    <a:pt x="3661" y="3660"/>
                  </a:cubicBezTo>
                  <a:lnTo>
                    <a:pt x="3661" y="16875"/>
                  </a:lnTo>
                  <a:cubicBezTo>
                    <a:pt x="3661" y="18891"/>
                    <a:pt x="5305" y="20550"/>
                    <a:pt x="7321" y="20550"/>
                  </a:cubicBezTo>
                  <a:lnTo>
                    <a:pt x="30570" y="20550"/>
                  </a:lnTo>
                  <a:cubicBezTo>
                    <a:pt x="32586" y="20550"/>
                    <a:pt x="34230" y="18891"/>
                    <a:pt x="34230" y="16875"/>
                  </a:cubicBezTo>
                  <a:lnTo>
                    <a:pt x="34230" y="3660"/>
                  </a:lnTo>
                  <a:cubicBezTo>
                    <a:pt x="34230" y="1644"/>
                    <a:pt x="35874" y="0"/>
                    <a:pt x="37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7327784" y="3250446"/>
              <a:ext cx="228579" cy="123929"/>
            </a:xfrm>
            <a:custGeom>
              <a:avLst/>
              <a:gdLst/>
              <a:ahLst/>
              <a:cxnLst/>
              <a:rect l="l" t="t" r="r" b="b"/>
              <a:pathLst>
                <a:path w="37907" h="20552" extrusionOk="0">
                  <a:moveTo>
                    <a:pt x="7337" y="1"/>
                  </a:moveTo>
                  <a:cubicBezTo>
                    <a:pt x="5321" y="1"/>
                    <a:pt x="3676" y="1660"/>
                    <a:pt x="3676" y="3677"/>
                  </a:cubicBezTo>
                  <a:lnTo>
                    <a:pt x="3676" y="16891"/>
                  </a:lnTo>
                  <a:cubicBezTo>
                    <a:pt x="3676" y="18907"/>
                    <a:pt x="2017" y="20551"/>
                    <a:pt x="1" y="20551"/>
                  </a:cubicBezTo>
                  <a:lnTo>
                    <a:pt x="37906" y="20551"/>
                  </a:lnTo>
                  <a:cubicBezTo>
                    <a:pt x="35890" y="20551"/>
                    <a:pt x="34246" y="18907"/>
                    <a:pt x="34246" y="16891"/>
                  </a:cubicBezTo>
                  <a:lnTo>
                    <a:pt x="34246" y="3677"/>
                  </a:lnTo>
                  <a:cubicBezTo>
                    <a:pt x="34246" y="1660"/>
                    <a:pt x="32602" y="1"/>
                    <a:pt x="30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8"/>
            <p:cNvSpPr/>
            <p:nvPr/>
          </p:nvSpPr>
          <p:spPr>
            <a:xfrm>
              <a:off x="7555465" y="3414982"/>
              <a:ext cx="4055" cy="16820"/>
            </a:xfrm>
            <a:custGeom>
              <a:avLst/>
              <a:gdLst/>
              <a:ahLst/>
              <a:cxnLst/>
              <a:rect l="l" t="t" r="r" b="b"/>
              <a:pathLst>
                <a:path w="653" h="2885" extrusionOk="0">
                  <a:moveTo>
                    <a:pt x="1" y="0"/>
                  </a:moveTo>
                  <a:lnTo>
                    <a:pt x="1" y="2885"/>
                  </a:lnTo>
                  <a:lnTo>
                    <a:pt x="652" y="288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8"/>
            <p:cNvSpPr/>
            <p:nvPr/>
          </p:nvSpPr>
          <p:spPr>
            <a:xfrm>
              <a:off x="7291999" y="3630687"/>
              <a:ext cx="299061" cy="102095"/>
            </a:xfrm>
            <a:custGeom>
              <a:avLst/>
              <a:gdLst/>
              <a:ahLst/>
              <a:cxnLst/>
              <a:rect l="l" t="t" r="r" b="b"/>
              <a:pathLst>
                <a:path w="48158" h="17512" extrusionOk="0">
                  <a:moveTo>
                    <a:pt x="0" y="1"/>
                  </a:moveTo>
                  <a:lnTo>
                    <a:pt x="48157" y="1"/>
                  </a:lnTo>
                  <a:lnTo>
                    <a:pt x="48157" y="17511"/>
                  </a:lnTo>
                  <a:lnTo>
                    <a:pt x="0" y="175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3" name="Google Shape;1383;p68"/>
            <p:cNvGrpSpPr/>
            <p:nvPr/>
          </p:nvGrpSpPr>
          <p:grpSpPr>
            <a:xfrm>
              <a:off x="7506483" y="3694075"/>
              <a:ext cx="39800" cy="16611"/>
              <a:chOff x="7506482" y="3694075"/>
              <a:chExt cx="39800" cy="16611"/>
            </a:xfrm>
          </p:grpSpPr>
          <p:sp>
            <p:nvSpPr>
              <p:cNvPr id="1384" name="Google Shape;1384;p68"/>
              <p:cNvSpPr/>
              <p:nvPr/>
            </p:nvSpPr>
            <p:spPr>
              <a:xfrm>
                <a:off x="7506482" y="3694369"/>
                <a:ext cx="10154" cy="1602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4250" extrusionOk="0">
                    <a:moveTo>
                      <a:pt x="1008" y="0"/>
                    </a:moveTo>
                    <a:lnTo>
                      <a:pt x="0" y="202"/>
                    </a:lnTo>
                    <a:lnTo>
                      <a:pt x="0" y="729"/>
                    </a:lnTo>
                    <a:lnTo>
                      <a:pt x="1024" y="512"/>
                    </a:lnTo>
                    <a:lnTo>
                      <a:pt x="1024" y="3769"/>
                    </a:lnTo>
                    <a:lnTo>
                      <a:pt x="78" y="3769"/>
                    </a:lnTo>
                    <a:lnTo>
                      <a:pt x="78" y="4250"/>
                    </a:lnTo>
                    <a:lnTo>
                      <a:pt x="2528" y="4250"/>
                    </a:lnTo>
                    <a:lnTo>
                      <a:pt x="2528" y="3769"/>
                    </a:lnTo>
                    <a:lnTo>
                      <a:pt x="1598" y="3769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68"/>
              <p:cNvSpPr/>
              <p:nvPr/>
            </p:nvSpPr>
            <p:spPr>
              <a:xfrm>
                <a:off x="7520369" y="3694075"/>
                <a:ext cx="11776" cy="16611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406" extrusionOk="0">
                    <a:moveTo>
                      <a:pt x="1474" y="451"/>
                    </a:moveTo>
                    <a:cubicBezTo>
                      <a:pt x="1769" y="451"/>
                      <a:pt x="1986" y="590"/>
                      <a:pt x="2141" y="885"/>
                    </a:cubicBezTo>
                    <a:cubicBezTo>
                      <a:pt x="2281" y="1180"/>
                      <a:pt x="2358" y="1614"/>
                      <a:pt x="2358" y="2203"/>
                    </a:cubicBezTo>
                    <a:cubicBezTo>
                      <a:pt x="2358" y="2793"/>
                      <a:pt x="2281" y="3227"/>
                      <a:pt x="2141" y="3521"/>
                    </a:cubicBezTo>
                    <a:cubicBezTo>
                      <a:pt x="1986" y="3801"/>
                      <a:pt x="1769" y="3956"/>
                      <a:pt x="1474" y="3956"/>
                    </a:cubicBezTo>
                    <a:cubicBezTo>
                      <a:pt x="1164" y="3956"/>
                      <a:pt x="947" y="3801"/>
                      <a:pt x="792" y="3521"/>
                    </a:cubicBezTo>
                    <a:cubicBezTo>
                      <a:pt x="652" y="3227"/>
                      <a:pt x="575" y="2793"/>
                      <a:pt x="575" y="2203"/>
                    </a:cubicBezTo>
                    <a:cubicBezTo>
                      <a:pt x="575" y="1614"/>
                      <a:pt x="652" y="1180"/>
                      <a:pt x="792" y="885"/>
                    </a:cubicBezTo>
                    <a:cubicBezTo>
                      <a:pt x="947" y="590"/>
                      <a:pt x="1164" y="451"/>
                      <a:pt x="1474" y="451"/>
                    </a:cubicBezTo>
                    <a:close/>
                    <a:moveTo>
                      <a:pt x="1474" y="1"/>
                    </a:moveTo>
                    <a:cubicBezTo>
                      <a:pt x="994" y="1"/>
                      <a:pt x="621" y="187"/>
                      <a:pt x="373" y="559"/>
                    </a:cubicBezTo>
                    <a:cubicBezTo>
                      <a:pt x="125" y="931"/>
                      <a:pt x="1" y="1490"/>
                      <a:pt x="1" y="2203"/>
                    </a:cubicBezTo>
                    <a:cubicBezTo>
                      <a:pt x="1" y="2917"/>
                      <a:pt x="125" y="3459"/>
                      <a:pt x="373" y="3847"/>
                    </a:cubicBezTo>
                    <a:cubicBezTo>
                      <a:pt x="621" y="4219"/>
                      <a:pt x="994" y="4406"/>
                      <a:pt x="1474" y="4406"/>
                    </a:cubicBezTo>
                    <a:cubicBezTo>
                      <a:pt x="1940" y="4406"/>
                      <a:pt x="2312" y="4219"/>
                      <a:pt x="2560" y="3847"/>
                    </a:cubicBezTo>
                    <a:cubicBezTo>
                      <a:pt x="2808" y="3459"/>
                      <a:pt x="2932" y="2917"/>
                      <a:pt x="2932" y="2203"/>
                    </a:cubicBezTo>
                    <a:cubicBezTo>
                      <a:pt x="2932" y="1490"/>
                      <a:pt x="2808" y="931"/>
                      <a:pt x="2560" y="559"/>
                    </a:cubicBezTo>
                    <a:cubicBezTo>
                      <a:pt x="2312" y="187"/>
                      <a:pt x="1940" y="1"/>
                      <a:pt x="1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68"/>
              <p:cNvSpPr/>
              <p:nvPr/>
            </p:nvSpPr>
            <p:spPr>
              <a:xfrm>
                <a:off x="7535446" y="3694075"/>
                <a:ext cx="10836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328" extrusionOk="0">
                    <a:moveTo>
                      <a:pt x="1226" y="1"/>
                    </a:moveTo>
                    <a:cubicBezTo>
                      <a:pt x="1055" y="1"/>
                      <a:pt x="884" y="16"/>
                      <a:pt x="683" y="63"/>
                    </a:cubicBezTo>
                    <a:cubicBezTo>
                      <a:pt x="481" y="109"/>
                      <a:pt x="264" y="187"/>
                      <a:pt x="31" y="280"/>
                    </a:cubicBezTo>
                    <a:lnTo>
                      <a:pt x="31" y="854"/>
                    </a:lnTo>
                    <a:cubicBezTo>
                      <a:pt x="248" y="730"/>
                      <a:pt x="466" y="637"/>
                      <a:pt x="667" y="575"/>
                    </a:cubicBezTo>
                    <a:cubicBezTo>
                      <a:pt x="869" y="513"/>
                      <a:pt x="1055" y="482"/>
                      <a:pt x="1241" y="482"/>
                    </a:cubicBezTo>
                    <a:cubicBezTo>
                      <a:pt x="1489" y="482"/>
                      <a:pt x="1706" y="544"/>
                      <a:pt x="1861" y="699"/>
                    </a:cubicBezTo>
                    <a:cubicBezTo>
                      <a:pt x="2016" y="838"/>
                      <a:pt x="2094" y="1024"/>
                      <a:pt x="2094" y="1242"/>
                    </a:cubicBezTo>
                    <a:cubicBezTo>
                      <a:pt x="2094" y="1381"/>
                      <a:pt x="2063" y="1521"/>
                      <a:pt x="1985" y="1676"/>
                    </a:cubicBezTo>
                    <a:cubicBezTo>
                      <a:pt x="1908" y="1815"/>
                      <a:pt x="1784" y="1986"/>
                      <a:pt x="1598" y="2188"/>
                    </a:cubicBezTo>
                    <a:cubicBezTo>
                      <a:pt x="1505" y="2312"/>
                      <a:pt x="1272" y="2544"/>
                      <a:pt x="884" y="2932"/>
                    </a:cubicBezTo>
                    <a:cubicBezTo>
                      <a:pt x="512" y="3320"/>
                      <a:pt x="217" y="3615"/>
                      <a:pt x="0" y="3847"/>
                    </a:cubicBezTo>
                    <a:lnTo>
                      <a:pt x="0" y="4328"/>
                    </a:lnTo>
                    <a:lnTo>
                      <a:pt x="2699" y="4328"/>
                    </a:lnTo>
                    <a:lnTo>
                      <a:pt x="2699" y="3847"/>
                    </a:lnTo>
                    <a:lnTo>
                      <a:pt x="698" y="3847"/>
                    </a:lnTo>
                    <a:cubicBezTo>
                      <a:pt x="1148" y="3366"/>
                      <a:pt x="1520" y="2994"/>
                      <a:pt x="1768" y="2746"/>
                    </a:cubicBezTo>
                    <a:cubicBezTo>
                      <a:pt x="2016" y="2482"/>
                      <a:pt x="2172" y="2312"/>
                      <a:pt x="2218" y="2265"/>
                    </a:cubicBezTo>
                    <a:cubicBezTo>
                      <a:pt x="2389" y="2048"/>
                      <a:pt x="2513" y="1862"/>
                      <a:pt x="2575" y="1707"/>
                    </a:cubicBezTo>
                    <a:cubicBezTo>
                      <a:pt x="2637" y="1552"/>
                      <a:pt x="2683" y="1381"/>
                      <a:pt x="2683" y="1211"/>
                    </a:cubicBezTo>
                    <a:cubicBezTo>
                      <a:pt x="2683" y="838"/>
                      <a:pt x="2544" y="544"/>
                      <a:pt x="2280" y="327"/>
                    </a:cubicBezTo>
                    <a:cubicBezTo>
                      <a:pt x="2016" y="109"/>
                      <a:pt x="1675" y="1"/>
                      <a:pt x="1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7" name="Google Shape;1387;p68"/>
            <p:cNvSpPr/>
            <p:nvPr/>
          </p:nvSpPr>
          <p:spPr>
            <a:xfrm>
              <a:off x="7465105" y="3693973"/>
              <a:ext cx="28423" cy="22247"/>
            </a:xfrm>
            <a:custGeom>
              <a:avLst/>
              <a:gdLst/>
              <a:ahLst/>
              <a:cxnLst/>
              <a:rect l="l" t="t" r="r" b="b"/>
              <a:pathLst>
                <a:path w="4577" h="3816" extrusionOk="0">
                  <a:moveTo>
                    <a:pt x="1179" y="1"/>
                  </a:moveTo>
                  <a:cubicBezTo>
                    <a:pt x="528" y="1"/>
                    <a:pt x="1" y="528"/>
                    <a:pt x="1" y="1179"/>
                  </a:cubicBezTo>
                  <a:cubicBezTo>
                    <a:pt x="1" y="2622"/>
                    <a:pt x="2296" y="3816"/>
                    <a:pt x="2296" y="3816"/>
                  </a:cubicBezTo>
                  <a:cubicBezTo>
                    <a:pt x="2296" y="3816"/>
                    <a:pt x="4576" y="2699"/>
                    <a:pt x="4576" y="1179"/>
                  </a:cubicBezTo>
                  <a:cubicBezTo>
                    <a:pt x="4545" y="543"/>
                    <a:pt x="4018" y="1"/>
                    <a:pt x="3366" y="1"/>
                  </a:cubicBezTo>
                  <a:cubicBezTo>
                    <a:pt x="2870" y="1"/>
                    <a:pt x="2451" y="295"/>
                    <a:pt x="2265" y="714"/>
                  </a:cubicBezTo>
                  <a:cubicBezTo>
                    <a:pt x="2095" y="295"/>
                    <a:pt x="1676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8" name="Google Shape;1388;p68"/>
            <p:cNvGrpSpPr/>
            <p:nvPr/>
          </p:nvGrpSpPr>
          <p:grpSpPr>
            <a:xfrm>
              <a:off x="7353098" y="3694026"/>
              <a:ext cx="40801" cy="16611"/>
              <a:chOff x="7353096" y="3694026"/>
              <a:chExt cx="40801" cy="16611"/>
            </a:xfrm>
          </p:grpSpPr>
          <p:sp>
            <p:nvSpPr>
              <p:cNvPr id="1389" name="Google Shape;1389;p68"/>
              <p:cNvSpPr/>
              <p:nvPr/>
            </p:nvSpPr>
            <p:spPr>
              <a:xfrm>
                <a:off x="7353096" y="3694026"/>
                <a:ext cx="11712" cy="16611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4406" extrusionOk="0">
                    <a:moveTo>
                      <a:pt x="1459" y="451"/>
                    </a:moveTo>
                    <a:cubicBezTo>
                      <a:pt x="1707" y="451"/>
                      <a:pt x="1893" y="513"/>
                      <a:pt x="2033" y="637"/>
                    </a:cubicBezTo>
                    <a:cubicBezTo>
                      <a:pt x="2172" y="761"/>
                      <a:pt x="2250" y="931"/>
                      <a:pt x="2250" y="1149"/>
                    </a:cubicBezTo>
                    <a:cubicBezTo>
                      <a:pt x="2250" y="1366"/>
                      <a:pt x="2172" y="1552"/>
                      <a:pt x="2033" y="1676"/>
                    </a:cubicBezTo>
                    <a:cubicBezTo>
                      <a:pt x="1893" y="1784"/>
                      <a:pt x="1707" y="1846"/>
                      <a:pt x="1459" y="1846"/>
                    </a:cubicBezTo>
                    <a:cubicBezTo>
                      <a:pt x="1211" y="1846"/>
                      <a:pt x="1009" y="1784"/>
                      <a:pt x="869" y="1676"/>
                    </a:cubicBezTo>
                    <a:cubicBezTo>
                      <a:pt x="730" y="1552"/>
                      <a:pt x="668" y="1366"/>
                      <a:pt x="668" y="1149"/>
                    </a:cubicBezTo>
                    <a:cubicBezTo>
                      <a:pt x="668" y="931"/>
                      <a:pt x="730" y="761"/>
                      <a:pt x="869" y="637"/>
                    </a:cubicBezTo>
                    <a:cubicBezTo>
                      <a:pt x="1009" y="513"/>
                      <a:pt x="1211" y="451"/>
                      <a:pt x="1459" y="451"/>
                    </a:cubicBezTo>
                    <a:close/>
                    <a:moveTo>
                      <a:pt x="1459" y="2312"/>
                    </a:moveTo>
                    <a:cubicBezTo>
                      <a:pt x="1722" y="2312"/>
                      <a:pt x="1940" y="2374"/>
                      <a:pt x="2095" y="2529"/>
                    </a:cubicBezTo>
                    <a:cubicBezTo>
                      <a:pt x="2265" y="2668"/>
                      <a:pt x="2343" y="2870"/>
                      <a:pt x="2343" y="3134"/>
                    </a:cubicBezTo>
                    <a:cubicBezTo>
                      <a:pt x="2343" y="3382"/>
                      <a:pt x="2265" y="3584"/>
                      <a:pt x="2095" y="3739"/>
                    </a:cubicBezTo>
                    <a:cubicBezTo>
                      <a:pt x="1940" y="3878"/>
                      <a:pt x="1722" y="3956"/>
                      <a:pt x="1459" y="3956"/>
                    </a:cubicBezTo>
                    <a:cubicBezTo>
                      <a:pt x="1180" y="3956"/>
                      <a:pt x="962" y="3878"/>
                      <a:pt x="807" y="3739"/>
                    </a:cubicBezTo>
                    <a:cubicBezTo>
                      <a:pt x="652" y="3584"/>
                      <a:pt x="575" y="3382"/>
                      <a:pt x="575" y="3134"/>
                    </a:cubicBezTo>
                    <a:cubicBezTo>
                      <a:pt x="575" y="2870"/>
                      <a:pt x="652" y="2668"/>
                      <a:pt x="807" y="2529"/>
                    </a:cubicBezTo>
                    <a:cubicBezTo>
                      <a:pt x="962" y="2374"/>
                      <a:pt x="1180" y="2312"/>
                      <a:pt x="1459" y="2312"/>
                    </a:cubicBezTo>
                    <a:close/>
                    <a:moveTo>
                      <a:pt x="1459" y="1"/>
                    </a:moveTo>
                    <a:cubicBezTo>
                      <a:pt x="1025" y="1"/>
                      <a:pt x="699" y="94"/>
                      <a:pt x="451" y="296"/>
                    </a:cubicBezTo>
                    <a:cubicBezTo>
                      <a:pt x="218" y="497"/>
                      <a:pt x="94" y="761"/>
                      <a:pt x="94" y="1102"/>
                    </a:cubicBezTo>
                    <a:cubicBezTo>
                      <a:pt x="94" y="1335"/>
                      <a:pt x="156" y="1552"/>
                      <a:pt x="296" y="1722"/>
                    </a:cubicBezTo>
                    <a:cubicBezTo>
                      <a:pt x="435" y="1893"/>
                      <a:pt x="637" y="2002"/>
                      <a:pt x="885" y="2064"/>
                    </a:cubicBezTo>
                    <a:cubicBezTo>
                      <a:pt x="606" y="2126"/>
                      <a:pt x="389" y="2250"/>
                      <a:pt x="234" y="2436"/>
                    </a:cubicBezTo>
                    <a:cubicBezTo>
                      <a:pt x="78" y="2622"/>
                      <a:pt x="1" y="2855"/>
                      <a:pt x="1" y="3134"/>
                    </a:cubicBezTo>
                    <a:cubicBezTo>
                      <a:pt x="1" y="3537"/>
                      <a:pt x="125" y="3863"/>
                      <a:pt x="373" y="4080"/>
                    </a:cubicBezTo>
                    <a:cubicBezTo>
                      <a:pt x="621" y="4297"/>
                      <a:pt x="978" y="4406"/>
                      <a:pt x="1459" y="4406"/>
                    </a:cubicBezTo>
                    <a:cubicBezTo>
                      <a:pt x="1924" y="4406"/>
                      <a:pt x="2281" y="4297"/>
                      <a:pt x="2529" y="4080"/>
                    </a:cubicBezTo>
                    <a:cubicBezTo>
                      <a:pt x="2793" y="3863"/>
                      <a:pt x="2917" y="3537"/>
                      <a:pt x="2917" y="3134"/>
                    </a:cubicBezTo>
                    <a:cubicBezTo>
                      <a:pt x="2917" y="2855"/>
                      <a:pt x="2839" y="2622"/>
                      <a:pt x="2684" y="2436"/>
                    </a:cubicBezTo>
                    <a:cubicBezTo>
                      <a:pt x="2529" y="2250"/>
                      <a:pt x="2312" y="2126"/>
                      <a:pt x="2033" y="2064"/>
                    </a:cubicBezTo>
                    <a:cubicBezTo>
                      <a:pt x="2281" y="2002"/>
                      <a:pt x="2467" y="1893"/>
                      <a:pt x="2606" y="1722"/>
                    </a:cubicBezTo>
                    <a:cubicBezTo>
                      <a:pt x="2746" y="1552"/>
                      <a:pt x="2808" y="1335"/>
                      <a:pt x="2808" y="1102"/>
                    </a:cubicBezTo>
                    <a:cubicBezTo>
                      <a:pt x="2808" y="761"/>
                      <a:pt x="2700" y="497"/>
                      <a:pt x="2451" y="296"/>
                    </a:cubicBezTo>
                    <a:cubicBezTo>
                      <a:pt x="2203" y="94"/>
                      <a:pt x="1878" y="1"/>
                      <a:pt x="1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68"/>
              <p:cNvSpPr/>
              <p:nvPr/>
            </p:nvSpPr>
            <p:spPr>
              <a:xfrm>
                <a:off x="7368173" y="3694320"/>
                <a:ext cx="11085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4328" extrusionOk="0">
                    <a:moveTo>
                      <a:pt x="186" y="0"/>
                    </a:moveTo>
                    <a:lnTo>
                      <a:pt x="186" y="2125"/>
                    </a:lnTo>
                    <a:cubicBezTo>
                      <a:pt x="341" y="2063"/>
                      <a:pt x="497" y="2001"/>
                      <a:pt x="652" y="1970"/>
                    </a:cubicBezTo>
                    <a:cubicBezTo>
                      <a:pt x="807" y="1939"/>
                      <a:pt x="962" y="1924"/>
                      <a:pt x="1117" y="1924"/>
                    </a:cubicBezTo>
                    <a:cubicBezTo>
                      <a:pt x="1443" y="1924"/>
                      <a:pt x="1706" y="2001"/>
                      <a:pt x="1892" y="2187"/>
                    </a:cubicBezTo>
                    <a:cubicBezTo>
                      <a:pt x="2094" y="2358"/>
                      <a:pt x="2187" y="2590"/>
                      <a:pt x="2187" y="2885"/>
                    </a:cubicBezTo>
                    <a:cubicBezTo>
                      <a:pt x="2187" y="3180"/>
                      <a:pt x="2094" y="3412"/>
                      <a:pt x="1892" y="3583"/>
                    </a:cubicBezTo>
                    <a:cubicBezTo>
                      <a:pt x="1706" y="3754"/>
                      <a:pt x="1443" y="3847"/>
                      <a:pt x="1117" y="3847"/>
                    </a:cubicBezTo>
                    <a:cubicBezTo>
                      <a:pt x="915" y="3847"/>
                      <a:pt x="714" y="3831"/>
                      <a:pt x="543" y="3785"/>
                    </a:cubicBezTo>
                    <a:cubicBezTo>
                      <a:pt x="357" y="3738"/>
                      <a:pt x="171" y="3661"/>
                      <a:pt x="0" y="3568"/>
                    </a:cubicBezTo>
                    <a:lnTo>
                      <a:pt x="0" y="4141"/>
                    </a:lnTo>
                    <a:cubicBezTo>
                      <a:pt x="202" y="4203"/>
                      <a:pt x="403" y="4250"/>
                      <a:pt x="574" y="4281"/>
                    </a:cubicBezTo>
                    <a:cubicBezTo>
                      <a:pt x="760" y="4312"/>
                      <a:pt x="946" y="4328"/>
                      <a:pt x="1132" y="4328"/>
                    </a:cubicBezTo>
                    <a:cubicBezTo>
                      <a:pt x="1644" y="4328"/>
                      <a:pt x="2047" y="4203"/>
                      <a:pt x="2327" y="3955"/>
                    </a:cubicBezTo>
                    <a:cubicBezTo>
                      <a:pt x="2621" y="3692"/>
                      <a:pt x="2761" y="3335"/>
                      <a:pt x="2761" y="2885"/>
                    </a:cubicBezTo>
                    <a:cubicBezTo>
                      <a:pt x="2761" y="2435"/>
                      <a:pt x="2621" y="2094"/>
                      <a:pt x="2342" y="1830"/>
                    </a:cubicBezTo>
                    <a:cubicBezTo>
                      <a:pt x="2063" y="1567"/>
                      <a:pt x="1691" y="1443"/>
                      <a:pt x="1210" y="1443"/>
                    </a:cubicBezTo>
                    <a:cubicBezTo>
                      <a:pt x="1132" y="1443"/>
                      <a:pt x="1055" y="1443"/>
                      <a:pt x="962" y="1458"/>
                    </a:cubicBezTo>
                    <a:cubicBezTo>
                      <a:pt x="884" y="1474"/>
                      <a:pt x="791" y="1489"/>
                      <a:pt x="714" y="1520"/>
                    </a:cubicBezTo>
                    <a:lnTo>
                      <a:pt x="714" y="481"/>
                    </a:lnTo>
                    <a:lnTo>
                      <a:pt x="2451" y="481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68"/>
              <p:cNvSpPr/>
              <p:nvPr/>
            </p:nvSpPr>
            <p:spPr>
              <a:xfrm>
                <a:off x="7382996" y="3694026"/>
                <a:ext cx="10901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4328" extrusionOk="0">
                    <a:moveTo>
                      <a:pt x="1241" y="1"/>
                    </a:moveTo>
                    <a:cubicBezTo>
                      <a:pt x="1071" y="1"/>
                      <a:pt x="885" y="16"/>
                      <a:pt x="683" y="63"/>
                    </a:cubicBezTo>
                    <a:cubicBezTo>
                      <a:pt x="481" y="109"/>
                      <a:pt x="264" y="187"/>
                      <a:pt x="31" y="280"/>
                    </a:cubicBezTo>
                    <a:lnTo>
                      <a:pt x="31" y="854"/>
                    </a:lnTo>
                    <a:cubicBezTo>
                      <a:pt x="264" y="730"/>
                      <a:pt x="481" y="637"/>
                      <a:pt x="683" y="575"/>
                    </a:cubicBezTo>
                    <a:cubicBezTo>
                      <a:pt x="885" y="513"/>
                      <a:pt x="1071" y="482"/>
                      <a:pt x="1241" y="482"/>
                    </a:cubicBezTo>
                    <a:cubicBezTo>
                      <a:pt x="1505" y="482"/>
                      <a:pt x="1707" y="544"/>
                      <a:pt x="1862" y="699"/>
                    </a:cubicBezTo>
                    <a:cubicBezTo>
                      <a:pt x="2032" y="838"/>
                      <a:pt x="2110" y="1024"/>
                      <a:pt x="2110" y="1242"/>
                    </a:cubicBezTo>
                    <a:cubicBezTo>
                      <a:pt x="2110" y="1381"/>
                      <a:pt x="2063" y="1521"/>
                      <a:pt x="2001" y="1676"/>
                    </a:cubicBezTo>
                    <a:cubicBezTo>
                      <a:pt x="1924" y="1815"/>
                      <a:pt x="1800" y="1986"/>
                      <a:pt x="1613" y="2188"/>
                    </a:cubicBezTo>
                    <a:cubicBezTo>
                      <a:pt x="1520" y="2312"/>
                      <a:pt x="1272" y="2544"/>
                      <a:pt x="900" y="2932"/>
                    </a:cubicBezTo>
                    <a:cubicBezTo>
                      <a:pt x="528" y="3320"/>
                      <a:pt x="218" y="3615"/>
                      <a:pt x="0" y="3847"/>
                    </a:cubicBezTo>
                    <a:lnTo>
                      <a:pt x="0" y="4328"/>
                    </a:lnTo>
                    <a:lnTo>
                      <a:pt x="2715" y="4328"/>
                    </a:lnTo>
                    <a:lnTo>
                      <a:pt x="2715" y="3847"/>
                    </a:lnTo>
                    <a:lnTo>
                      <a:pt x="698" y="3847"/>
                    </a:lnTo>
                    <a:cubicBezTo>
                      <a:pt x="1164" y="3366"/>
                      <a:pt x="1520" y="2994"/>
                      <a:pt x="1769" y="2746"/>
                    </a:cubicBezTo>
                    <a:cubicBezTo>
                      <a:pt x="2032" y="2482"/>
                      <a:pt x="2187" y="2312"/>
                      <a:pt x="2234" y="2265"/>
                    </a:cubicBezTo>
                    <a:cubicBezTo>
                      <a:pt x="2404" y="2048"/>
                      <a:pt x="2513" y="1862"/>
                      <a:pt x="2591" y="1707"/>
                    </a:cubicBezTo>
                    <a:cubicBezTo>
                      <a:pt x="2653" y="1552"/>
                      <a:pt x="2684" y="1381"/>
                      <a:pt x="2684" y="1211"/>
                    </a:cubicBezTo>
                    <a:cubicBezTo>
                      <a:pt x="2684" y="838"/>
                      <a:pt x="2560" y="544"/>
                      <a:pt x="2296" y="327"/>
                    </a:cubicBezTo>
                    <a:cubicBezTo>
                      <a:pt x="2032" y="109"/>
                      <a:pt x="1676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2" name="Google Shape;1392;p68"/>
            <p:cNvSpPr/>
            <p:nvPr/>
          </p:nvSpPr>
          <p:spPr>
            <a:xfrm>
              <a:off x="7320509" y="3687281"/>
              <a:ext cx="23412" cy="30573"/>
            </a:xfrm>
            <a:custGeom>
              <a:avLst/>
              <a:gdLst/>
              <a:ahLst/>
              <a:cxnLst/>
              <a:rect l="l" t="t" r="r" b="b"/>
              <a:pathLst>
                <a:path w="3770" h="5244" extrusionOk="0">
                  <a:moveTo>
                    <a:pt x="1102" y="1"/>
                  </a:moveTo>
                  <a:cubicBezTo>
                    <a:pt x="1102" y="1"/>
                    <a:pt x="1614" y="1288"/>
                    <a:pt x="1087" y="1816"/>
                  </a:cubicBezTo>
                  <a:cubicBezTo>
                    <a:pt x="668" y="2234"/>
                    <a:pt x="1" y="2529"/>
                    <a:pt x="1" y="3397"/>
                  </a:cubicBezTo>
                  <a:cubicBezTo>
                    <a:pt x="1" y="4297"/>
                    <a:pt x="637" y="5042"/>
                    <a:pt x="1474" y="5243"/>
                  </a:cubicBezTo>
                  <a:cubicBezTo>
                    <a:pt x="1304" y="5088"/>
                    <a:pt x="1180" y="4840"/>
                    <a:pt x="1180" y="4576"/>
                  </a:cubicBezTo>
                  <a:cubicBezTo>
                    <a:pt x="1180" y="3723"/>
                    <a:pt x="2312" y="2622"/>
                    <a:pt x="2312" y="2622"/>
                  </a:cubicBezTo>
                  <a:lnTo>
                    <a:pt x="2312" y="2622"/>
                  </a:lnTo>
                  <a:cubicBezTo>
                    <a:pt x="2312" y="2622"/>
                    <a:pt x="2188" y="3568"/>
                    <a:pt x="2451" y="3832"/>
                  </a:cubicBezTo>
                  <a:cubicBezTo>
                    <a:pt x="2653" y="4033"/>
                    <a:pt x="2948" y="4157"/>
                    <a:pt x="2948" y="4576"/>
                  </a:cubicBezTo>
                  <a:cubicBezTo>
                    <a:pt x="2948" y="4731"/>
                    <a:pt x="2917" y="4886"/>
                    <a:pt x="2839" y="5010"/>
                  </a:cubicBezTo>
                  <a:cubicBezTo>
                    <a:pt x="3382" y="4685"/>
                    <a:pt x="3723" y="4080"/>
                    <a:pt x="3723" y="3397"/>
                  </a:cubicBezTo>
                  <a:cubicBezTo>
                    <a:pt x="3770" y="1149"/>
                    <a:pt x="1102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8"/>
            <p:cNvSpPr/>
            <p:nvPr/>
          </p:nvSpPr>
          <p:spPr>
            <a:xfrm>
              <a:off x="7318105" y="3418776"/>
              <a:ext cx="10600" cy="13118"/>
            </a:xfrm>
            <a:custGeom>
              <a:avLst/>
              <a:gdLst/>
              <a:ahLst/>
              <a:cxnLst/>
              <a:rect l="l" t="t" r="r" b="b"/>
              <a:pathLst>
                <a:path w="1707" h="2250" extrusionOk="0">
                  <a:moveTo>
                    <a:pt x="1706" y="0"/>
                  </a:moveTo>
                  <a:lnTo>
                    <a:pt x="0" y="466"/>
                  </a:lnTo>
                  <a:lnTo>
                    <a:pt x="0" y="1815"/>
                  </a:lnTo>
                  <a:lnTo>
                    <a:pt x="1706" y="2249"/>
                  </a:lnTo>
                  <a:lnTo>
                    <a:pt x="1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8"/>
            <p:cNvSpPr/>
            <p:nvPr/>
          </p:nvSpPr>
          <p:spPr>
            <a:xfrm>
              <a:off x="7326192" y="3422933"/>
              <a:ext cx="5018" cy="4798"/>
            </a:xfrm>
            <a:custGeom>
              <a:avLst/>
              <a:gdLst/>
              <a:ahLst/>
              <a:cxnLst/>
              <a:rect l="l" t="t" r="r" b="b"/>
              <a:pathLst>
                <a:path w="808" h="823" extrusionOk="0">
                  <a:moveTo>
                    <a:pt x="404" y="1"/>
                  </a:moveTo>
                  <a:cubicBezTo>
                    <a:pt x="172" y="1"/>
                    <a:pt x="1" y="202"/>
                    <a:pt x="1" y="420"/>
                  </a:cubicBezTo>
                  <a:cubicBezTo>
                    <a:pt x="1" y="652"/>
                    <a:pt x="187" y="823"/>
                    <a:pt x="404" y="823"/>
                  </a:cubicBezTo>
                  <a:cubicBezTo>
                    <a:pt x="637" y="823"/>
                    <a:pt x="807" y="637"/>
                    <a:pt x="807" y="420"/>
                  </a:cubicBezTo>
                  <a:cubicBezTo>
                    <a:pt x="807" y="187"/>
                    <a:pt x="621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7332552" y="3420135"/>
              <a:ext cx="6365" cy="10401"/>
            </a:xfrm>
            <a:custGeom>
              <a:avLst/>
              <a:gdLst/>
              <a:ahLst/>
              <a:cxnLst/>
              <a:rect l="l" t="t" r="r" b="b"/>
              <a:pathLst>
                <a:path w="1025" h="1784" extrusionOk="0">
                  <a:moveTo>
                    <a:pt x="140" y="0"/>
                  </a:moveTo>
                  <a:cubicBezTo>
                    <a:pt x="63" y="0"/>
                    <a:pt x="1" y="62"/>
                    <a:pt x="1" y="140"/>
                  </a:cubicBezTo>
                  <a:cubicBezTo>
                    <a:pt x="1" y="217"/>
                    <a:pt x="63" y="279"/>
                    <a:pt x="140" y="279"/>
                  </a:cubicBezTo>
                  <a:cubicBezTo>
                    <a:pt x="481" y="279"/>
                    <a:pt x="761" y="543"/>
                    <a:pt x="761" y="900"/>
                  </a:cubicBezTo>
                  <a:cubicBezTo>
                    <a:pt x="761" y="1241"/>
                    <a:pt x="481" y="1520"/>
                    <a:pt x="140" y="1520"/>
                  </a:cubicBezTo>
                  <a:cubicBezTo>
                    <a:pt x="63" y="1520"/>
                    <a:pt x="1" y="1582"/>
                    <a:pt x="1" y="1660"/>
                  </a:cubicBezTo>
                  <a:cubicBezTo>
                    <a:pt x="1" y="1737"/>
                    <a:pt x="63" y="1784"/>
                    <a:pt x="140" y="1784"/>
                  </a:cubicBezTo>
                  <a:cubicBezTo>
                    <a:pt x="636" y="1784"/>
                    <a:pt x="1024" y="1396"/>
                    <a:pt x="1024" y="900"/>
                  </a:cubicBezTo>
                  <a:cubicBezTo>
                    <a:pt x="1024" y="419"/>
                    <a:pt x="62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8"/>
            <p:cNvSpPr/>
            <p:nvPr/>
          </p:nvSpPr>
          <p:spPr>
            <a:xfrm>
              <a:off x="7332552" y="3415430"/>
              <a:ext cx="11470" cy="19898"/>
            </a:xfrm>
            <a:custGeom>
              <a:avLst/>
              <a:gdLst/>
              <a:ahLst/>
              <a:cxnLst/>
              <a:rect l="l" t="t" r="r" b="b"/>
              <a:pathLst>
                <a:path w="1847" h="3413" extrusionOk="0">
                  <a:moveTo>
                    <a:pt x="140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8"/>
                    <a:pt x="63" y="264"/>
                    <a:pt x="140" y="264"/>
                  </a:cubicBezTo>
                  <a:cubicBezTo>
                    <a:pt x="931" y="264"/>
                    <a:pt x="1567" y="900"/>
                    <a:pt x="1567" y="1707"/>
                  </a:cubicBezTo>
                  <a:cubicBezTo>
                    <a:pt x="1567" y="2498"/>
                    <a:pt x="931" y="3133"/>
                    <a:pt x="140" y="3133"/>
                  </a:cubicBezTo>
                  <a:cubicBezTo>
                    <a:pt x="63" y="3133"/>
                    <a:pt x="1" y="3196"/>
                    <a:pt x="1" y="3273"/>
                  </a:cubicBezTo>
                  <a:cubicBezTo>
                    <a:pt x="1" y="3351"/>
                    <a:pt x="63" y="3413"/>
                    <a:pt x="140" y="3413"/>
                  </a:cubicBezTo>
                  <a:cubicBezTo>
                    <a:pt x="1086" y="3413"/>
                    <a:pt x="1846" y="2653"/>
                    <a:pt x="1846" y="1707"/>
                  </a:cubicBezTo>
                  <a:cubicBezTo>
                    <a:pt x="1846" y="761"/>
                    <a:pt x="108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8"/>
            <p:cNvSpPr/>
            <p:nvPr/>
          </p:nvSpPr>
          <p:spPr>
            <a:xfrm>
              <a:off x="7349316" y="3423929"/>
              <a:ext cx="86493" cy="2898"/>
            </a:xfrm>
            <a:custGeom>
              <a:avLst/>
              <a:gdLst/>
              <a:ahLst/>
              <a:cxnLst/>
              <a:rect l="l" t="t" r="r" b="b"/>
              <a:pathLst>
                <a:path w="13928" h="497" extrusionOk="0">
                  <a:moveTo>
                    <a:pt x="0" y="0"/>
                  </a:moveTo>
                  <a:lnTo>
                    <a:pt x="0" y="497"/>
                  </a:lnTo>
                  <a:lnTo>
                    <a:pt x="13928" y="497"/>
                  </a:lnTo>
                  <a:lnTo>
                    <a:pt x="139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8"/>
            <p:cNvSpPr/>
            <p:nvPr/>
          </p:nvSpPr>
          <p:spPr>
            <a:xfrm>
              <a:off x="7349316" y="3422390"/>
              <a:ext cx="41514" cy="5976"/>
            </a:xfrm>
            <a:custGeom>
              <a:avLst/>
              <a:gdLst/>
              <a:ahLst/>
              <a:cxnLst/>
              <a:rect l="l" t="t" r="r" b="b"/>
              <a:pathLst>
                <a:path w="6685" h="1025" extrusionOk="0">
                  <a:moveTo>
                    <a:pt x="0" y="1"/>
                  </a:moveTo>
                  <a:lnTo>
                    <a:pt x="0" y="1024"/>
                  </a:lnTo>
                  <a:lnTo>
                    <a:pt x="6685" y="1024"/>
                  </a:lnTo>
                  <a:lnTo>
                    <a:pt x="6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8"/>
            <p:cNvSpPr/>
            <p:nvPr/>
          </p:nvSpPr>
          <p:spPr>
            <a:xfrm>
              <a:off x="7472235" y="3427724"/>
              <a:ext cx="10116" cy="6156"/>
            </a:xfrm>
            <a:custGeom>
              <a:avLst/>
              <a:gdLst/>
              <a:ahLst/>
              <a:cxnLst/>
              <a:rect l="l" t="t" r="r" b="b"/>
              <a:pathLst>
                <a:path w="1629" h="1056" extrusionOk="0">
                  <a:moveTo>
                    <a:pt x="807" y="1"/>
                  </a:moveTo>
                  <a:cubicBezTo>
                    <a:pt x="373" y="1"/>
                    <a:pt x="0" y="234"/>
                    <a:pt x="0" y="528"/>
                  </a:cubicBezTo>
                  <a:cubicBezTo>
                    <a:pt x="0" y="807"/>
                    <a:pt x="373" y="1056"/>
                    <a:pt x="807" y="1056"/>
                  </a:cubicBezTo>
                  <a:cubicBezTo>
                    <a:pt x="1257" y="1056"/>
                    <a:pt x="1629" y="823"/>
                    <a:pt x="1629" y="528"/>
                  </a:cubicBezTo>
                  <a:cubicBezTo>
                    <a:pt x="1629" y="234"/>
                    <a:pt x="1257" y="16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8"/>
            <p:cNvSpPr/>
            <p:nvPr/>
          </p:nvSpPr>
          <p:spPr>
            <a:xfrm>
              <a:off x="7488999" y="3427724"/>
              <a:ext cx="10116" cy="6156"/>
            </a:xfrm>
            <a:custGeom>
              <a:avLst/>
              <a:gdLst/>
              <a:ahLst/>
              <a:cxnLst/>
              <a:rect l="l" t="t" r="r" b="b"/>
              <a:pathLst>
                <a:path w="1629" h="1056" extrusionOk="0">
                  <a:moveTo>
                    <a:pt x="807" y="1"/>
                  </a:moveTo>
                  <a:cubicBezTo>
                    <a:pt x="357" y="1"/>
                    <a:pt x="0" y="234"/>
                    <a:pt x="0" y="528"/>
                  </a:cubicBezTo>
                  <a:cubicBezTo>
                    <a:pt x="0" y="807"/>
                    <a:pt x="357" y="1056"/>
                    <a:pt x="807" y="1056"/>
                  </a:cubicBezTo>
                  <a:cubicBezTo>
                    <a:pt x="1256" y="1056"/>
                    <a:pt x="1629" y="823"/>
                    <a:pt x="1629" y="528"/>
                  </a:cubicBezTo>
                  <a:cubicBezTo>
                    <a:pt x="1629" y="234"/>
                    <a:pt x="1256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7480714" y="3412807"/>
              <a:ext cx="18400" cy="18003"/>
            </a:xfrm>
            <a:custGeom>
              <a:avLst/>
              <a:gdLst/>
              <a:ahLst/>
              <a:cxnLst/>
              <a:rect l="l" t="t" r="r" b="b"/>
              <a:pathLst>
                <a:path w="2963" h="3088" extrusionOk="0">
                  <a:moveTo>
                    <a:pt x="0" y="1"/>
                  </a:moveTo>
                  <a:lnTo>
                    <a:pt x="0" y="3087"/>
                  </a:lnTo>
                  <a:lnTo>
                    <a:pt x="264" y="3087"/>
                  </a:lnTo>
                  <a:lnTo>
                    <a:pt x="264" y="249"/>
                  </a:lnTo>
                  <a:lnTo>
                    <a:pt x="2714" y="249"/>
                  </a:lnTo>
                  <a:lnTo>
                    <a:pt x="2714" y="3087"/>
                  </a:lnTo>
                  <a:lnTo>
                    <a:pt x="2963" y="3087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7481484" y="3413623"/>
              <a:ext cx="16767" cy="3440"/>
            </a:xfrm>
            <a:custGeom>
              <a:avLst/>
              <a:gdLst/>
              <a:ahLst/>
              <a:cxnLst/>
              <a:rect l="l" t="t" r="r" b="b"/>
              <a:pathLst>
                <a:path w="2700" h="590" extrusionOk="0">
                  <a:moveTo>
                    <a:pt x="0" y="0"/>
                  </a:moveTo>
                  <a:lnTo>
                    <a:pt x="0" y="590"/>
                  </a:lnTo>
                  <a:lnTo>
                    <a:pt x="2699" y="59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8"/>
            <p:cNvSpPr/>
            <p:nvPr/>
          </p:nvSpPr>
          <p:spPr>
            <a:xfrm>
              <a:off x="7517416" y="3412446"/>
              <a:ext cx="15513" cy="22883"/>
            </a:xfrm>
            <a:custGeom>
              <a:avLst/>
              <a:gdLst/>
              <a:ahLst/>
              <a:cxnLst/>
              <a:rect l="l" t="t" r="r" b="b"/>
              <a:pathLst>
                <a:path w="2498" h="3925" extrusionOk="0">
                  <a:moveTo>
                    <a:pt x="0" y="1"/>
                  </a:moveTo>
                  <a:lnTo>
                    <a:pt x="0" y="3925"/>
                  </a:lnTo>
                  <a:lnTo>
                    <a:pt x="2497" y="19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7544869" y="3414982"/>
              <a:ext cx="4148" cy="16820"/>
            </a:xfrm>
            <a:custGeom>
              <a:avLst/>
              <a:gdLst/>
              <a:ahLst/>
              <a:cxnLst/>
              <a:rect l="l" t="t" r="r" b="b"/>
              <a:pathLst>
                <a:path w="668" h="2885" extrusionOk="0">
                  <a:moveTo>
                    <a:pt x="1" y="0"/>
                  </a:moveTo>
                  <a:lnTo>
                    <a:pt x="1" y="2885"/>
                  </a:lnTo>
                  <a:lnTo>
                    <a:pt x="668" y="2885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5" name="Google Shape;1405;p68"/>
            <p:cNvGrpSpPr/>
            <p:nvPr/>
          </p:nvGrpSpPr>
          <p:grpSpPr>
            <a:xfrm>
              <a:off x="7353096" y="3655209"/>
              <a:ext cx="56371" cy="16608"/>
              <a:chOff x="7353094" y="3655209"/>
              <a:chExt cx="56371" cy="16608"/>
            </a:xfrm>
          </p:grpSpPr>
          <p:sp>
            <p:nvSpPr>
              <p:cNvPr id="1406" name="Google Shape;1406;p68"/>
              <p:cNvSpPr/>
              <p:nvPr/>
            </p:nvSpPr>
            <p:spPr>
              <a:xfrm>
                <a:off x="7353094" y="3655209"/>
                <a:ext cx="10901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4328" extrusionOk="0">
                    <a:moveTo>
                      <a:pt x="1241" y="0"/>
                    </a:moveTo>
                    <a:cubicBezTo>
                      <a:pt x="1070" y="0"/>
                      <a:pt x="884" y="16"/>
                      <a:pt x="683" y="62"/>
                    </a:cubicBezTo>
                    <a:cubicBezTo>
                      <a:pt x="481" y="109"/>
                      <a:pt x="264" y="186"/>
                      <a:pt x="31" y="279"/>
                    </a:cubicBezTo>
                    <a:lnTo>
                      <a:pt x="31" y="853"/>
                    </a:lnTo>
                    <a:cubicBezTo>
                      <a:pt x="264" y="729"/>
                      <a:pt x="481" y="636"/>
                      <a:pt x="683" y="574"/>
                    </a:cubicBezTo>
                    <a:cubicBezTo>
                      <a:pt x="884" y="512"/>
                      <a:pt x="1070" y="481"/>
                      <a:pt x="1257" y="481"/>
                    </a:cubicBezTo>
                    <a:cubicBezTo>
                      <a:pt x="1505" y="481"/>
                      <a:pt x="1706" y="559"/>
                      <a:pt x="1861" y="698"/>
                    </a:cubicBezTo>
                    <a:cubicBezTo>
                      <a:pt x="2032" y="838"/>
                      <a:pt x="2110" y="1024"/>
                      <a:pt x="2110" y="1241"/>
                    </a:cubicBezTo>
                    <a:cubicBezTo>
                      <a:pt x="2110" y="1381"/>
                      <a:pt x="2063" y="1536"/>
                      <a:pt x="2001" y="1675"/>
                    </a:cubicBezTo>
                    <a:cubicBezTo>
                      <a:pt x="1923" y="1815"/>
                      <a:pt x="1799" y="1985"/>
                      <a:pt x="1613" y="2203"/>
                    </a:cubicBezTo>
                    <a:cubicBezTo>
                      <a:pt x="1520" y="2311"/>
                      <a:pt x="1272" y="2559"/>
                      <a:pt x="900" y="2932"/>
                    </a:cubicBezTo>
                    <a:cubicBezTo>
                      <a:pt x="528" y="3319"/>
                      <a:pt x="233" y="3614"/>
                      <a:pt x="0" y="3847"/>
                    </a:cubicBezTo>
                    <a:lnTo>
                      <a:pt x="0" y="4327"/>
                    </a:lnTo>
                    <a:lnTo>
                      <a:pt x="2714" y="4327"/>
                    </a:lnTo>
                    <a:lnTo>
                      <a:pt x="2714" y="3847"/>
                    </a:lnTo>
                    <a:lnTo>
                      <a:pt x="698" y="3847"/>
                    </a:lnTo>
                    <a:cubicBezTo>
                      <a:pt x="1164" y="3366"/>
                      <a:pt x="1520" y="3009"/>
                      <a:pt x="1784" y="2745"/>
                    </a:cubicBezTo>
                    <a:cubicBezTo>
                      <a:pt x="2032" y="2482"/>
                      <a:pt x="2187" y="2311"/>
                      <a:pt x="2234" y="2265"/>
                    </a:cubicBezTo>
                    <a:cubicBezTo>
                      <a:pt x="2404" y="2047"/>
                      <a:pt x="2528" y="1861"/>
                      <a:pt x="2590" y="1706"/>
                    </a:cubicBezTo>
                    <a:cubicBezTo>
                      <a:pt x="2652" y="1551"/>
                      <a:pt x="2683" y="1381"/>
                      <a:pt x="2683" y="1210"/>
                    </a:cubicBezTo>
                    <a:cubicBezTo>
                      <a:pt x="2683" y="838"/>
                      <a:pt x="2559" y="543"/>
                      <a:pt x="2296" y="326"/>
                    </a:cubicBezTo>
                    <a:cubicBezTo>
                      <a:pt x="2032" y="109"/>
                      <a:pt x="1675" y="0"/>
                      <a:pt x="12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8"/>
              <p:cNvSpPr/>
              <p:nvPr/>
            </p:nvSpPr>
            <p:spPr>
              <a:xfrm>
                <a:off x="7368913" y="3655500"/>
                <a:ext cx="10154" cy="16026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4251" extrusionOk="0">
                    <a:moveTo>
                      <a:pt x="1009" y="1"/>
                    </a:moveTo>
                    <a:lnTo>
                      <a:pt x="1" y="202"/>
                    </a:lnTo>
                    <a:lnTo>
                      <a:pt x="1" y="730"/>
                    </a:lnTo>
                    <a:lnTo>
                      <a:pt x="1024" y="528"/>
                    </a:lnTo>
                    <a:lnTo>
                      <a:pt x="1024" y="3770"/>
                    </a:lnTo>
                    <a:lnTo>
                      <a:pt x="78" y="3770"/>
                    </a:lnTo>
                    <a:lnTo>
                      <a:pt x="78" y="4250"/>
                    </a:lnTo>
                    <a:lnTo>
                      <a:pt x="2529" y="4250"/>
                    </a:lnTo>
                    <a:lnTo>
                      <a:pt x="2529" y="3770"/>
                    </a:lnTo>
                    <a:lnTo>
                      <a:pt x="1583" y="3770"/>
                    </a:lnTo>
                    <a:lnTo>
                      <a:pt x="15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8"/>
              <p:cNvSpPr/>
              <p:nvPr/>
            </p:nvSpPr>
            <p:spPr>
              <a:xfrm>
                <a:off x="7383054" y="3655500"/>
                <a:ext cx="11025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4328" extrusionOk="0">
                    <a:moveTo>
                      <a:pt x="171" y="1"/>
                    </a:moveTo>
                    <a:lnTo>
                      <a:pt x="171" y="2141"/>
                    </a:lnTo>
                    <a:cubicBezTo>
                      <a:pt x="342" y="2064"/>
                      <a:pt x="497" y="2002"/>
                      <a:pt x="636" y="1970"/>
                    </a:cubicBezTo>
                    <a:cubicBezTo>
                      <a:pt x="791" y="1939"/>
                      <a:pt x="946" y="1924"/>
                      <a:pt x="1102" y="1924"/>
                    </a:cubicBezTo>
                    <a:cubicBezTo>
                      <a:pt x="1427" y="1924"/>
                      <a:pt x="1691" y="2017"/>
                      <a:pt x="1893" y="2188"/>
                    </a:cubicBezTo>
                    <a:cubicBezTo>
                      <a:pt x="2079" y="2358"/>
                      <a:pt x="2172" y="2591"/>
                      <a:pt x="2172" y="2886"/>
                    </a:cubicBezTo>
                    <a:cubicBezTo>
                      <a:pt x="2172" y="3180"/>
                      <a:pt x="2079" y="3413"/>
                      <a:pt x="1893" y="3583"/>
                    </a:cubicBezTo>
                    <a:cubicBezTo>
                      <a:pt x="1691" y="3770"/>
                      <a:pt x="1427" y="3847"/>
                      <a:pt x="1102" y="3847"/>
                    </a:cubicBezTo>
                    <a:cubicBezTo>
                      <a:pt x="900" y="3847"/>
                      <a:pt x="714" y="3832"/>
                      <a:pt x="528" y="3785"/>
                    </a:cubicBezTo>
                    <a:cubicBezTo>
                      <a:pt x="342" y="3739"/>
                      <a:pt x="171" y="3661"/>
                      <a:pt x="0" y="3568"/>
                    </a:cubicBezTo>
                    <a:lnTo>
                      <a:pt x="0" y="4157"/>
                    </a:lnTo>
                    <a:cubicBezTo>
                      <a:pt x="187" y="4219"/>
                      <a:pt x="388" y="4266"/>
                      <a:pt x="574" y="4281"/>
                    </a:cubicBezTo>
                    <a:cubicBezTo>
                      <a:pt x="760" y="4312"/>
                      <a:pt x="931" y="4328"/>
                      <a:pt x="1117" y="4328"/>
                    </a:cubicBezTo>
                    <a:cubicBezTo>
                      <a:pt x="1629" y="4328"/>
                      <a:pt x="2032" y="4204"/>
                      <a:pt x="2327" y="3956"/>
                    </a:cubicBezTo>
                    <a:cubicBezTo>
                      <a:pt x="2606" y="3708"/>
                      <a:pt x="2746" y="3351"/>
                      <a:pt x="2746" y="2886"/>
                    </a:cubicBezTo>
                    <a:cubicBezTo>
                      <a:pt x="2746" y="2436"/>
                      <a:pt x="2606" y="2095"/>
                      <a:pt x="2327" y="1831"/>
                    </a:cubicBezTo>
                    <a:cubicBezTo>
                      <a:pt x="2048" y="1567"/>
                      <a:pt x="1675" y="1443"/>
                      <a:pt x="1210" y="1443"/>
                    </a:cubicBezTo>
                    <a:cubicBezTo>
                      <a:pt x="1117" y="1443"/>
                      <a:pt x="1040" y="1443"/>
                      <a:pt x="946" y="1459"/>
                    </a:cubicBezTo>
                    <a:cubicBezTo>
                      <a:pt x="869" y="1474"/>
                      <a:pt x="791" y="1490"/>
                      <a:pt x="698" y="1521"/>
                    </a:cubicBezTo>
                    <a:lnTo>
                      <a:pt x="698" y="482"/>
                    </a:lnTo>
                    <a:lnTo>
                      <a:pt x="2435" y="482"/>
                    </a:lnTo>
                    <a:lnTo>
                      <a:pt x="24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8"/>
              <p:cNvSpPr/>
              <p:nvPr/>
            </p:nvSpPr>
            <p:spPr>
              <a:xfrm>
                <a:off x="7397693" y="3655209"/>
                <a:ext cx="11772" cy="16607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4405" extrusionOk="0">
                    <a:moveTo>
                      <a:pt x="1474" y="450"/>
                    </a:moveTo>
                    <a:cubicBezTo>
                      <a:pt x="1768" y="450"/>
                      <a:pt x="1985" y="605"/>
                      <a:pt x="2140" y="900"/>
                    </a:cubicBezTo>
                    <a:cubicBezTo>
                      <a:pt x="2296" y="1179"/>
                      <a:pt x="2358" y="1613"/>
                      <a:pt x="2358" y="2203"/>
                    </a:cubicBezTo>
                    <a:cubicBezTo>
                      <a:pt x="2358" y="2792"/>
                      <a:pt x="2296" y="3226"/>
                      <a:pt x="2140" y="3521"/>
                    </a:cubicBezTo>
                    <a:cubicBezTo>
                      <a:pt x="1985" y="3816"/>
                      <a:pt x="1768" y="3955"/>
                      <a:pt x="1474" y="3955"/>
                    </a:cubicBezTo>
                    <a:cubicBezTo>
                      <a:pt x="1179" y="3955"/>
                      <a:pt x="946" y="3816"/>
                      <a:pt x="791" y="3521"/>
                    </a:cubicBezTo>
                    <a:cubicBezTo>
                      <a:pt x="652" y="3226"/>
                      <a:pt x="574" y="2792"/>
                      <a:pt x="574" y="2203"/>
                    </a:cubicBezTo>
                    <a:cubicBezTo>
                      <a:pt x="574" y="1613"/>
                      <a:pt x="652" y="1179"/>
                      <a:pt x="791" y="900"/>
                    </a:cubicBezTo>
                    <a:cubicBezTo>
                      <a:pt x="946" y="605"/>
                      <a:pt x="1179" y="450"/>
                      <a:pt x="1474" y="450"/>
                    </a:cubicBezTo>
                    <a:close/>
                    <a:moveTo>
                      <a:pt x="1474" y="0"/>
                    </a:moveTo>
                    <a:cubicBezTo>
                      <a:pt x="993" y="0"/>
                      <a:pt x="621" y="186"/>
                      <a:pt x="372" y="559"/>
                    </a:cubicBezTo>
                    <a:cubicBezTo>
                      <a:pt x="124" y="946"/>
                      <a:pt x="0" y="1489"/>
                      <a:pt x="0" y="2203"/>
                    </a:cubicBezTo>
                    <a:cubicBezTo>
                      <a:pt x="0" y="2916"/>
                      <a:pt x="124" y="3474"/>
                      <a:pt x="372" y="3847"/>
                    </a:cubicBezTo>
                    <a:cubicBezTo>
                      <a:pt x="621" y="4219"/>
                      <a:pt x="993" y="4405"/>
                      <a:pt x="1474" y="4405"/>
                    </a:cubicBezTo>
                    <a:cubicBezTo>
                      <a:pt x="1939" y="4405"/>
                      <a:pt x="2311" y="4219"/>
                      <a:pt x="2559" y="3847"/>
                    </a:cubicBezTo>
                    <a:cubicBezTo>
                      <a:pt x="2807" y="3474"/>
                      <a:pt x="2931" y="2916"/>
                      <a:pt x="2931" y="2203"/>
                    </a:cubicBezTo>
                    <a:cubicBezTo>
                      <a:pt x="2931" y="1489"/>
                      <a:pt x="2807" y="946"/>
                      <a:pt x="2559" y="559"/>
                    </a:cubicBezTo>
                    <a:cubicBezTo>
                      <a:pt x="2311" y="186"/>
                      <a:pt x="1939" y="0"/>
                      <a:pt x="1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0" name="Google Shape;1410;p68"/>
            <p:cNvSpPr/>
            <p:nvPr/>
          </p:nvSpPr>
          <p:spPr>
            <a:xfrm>
              <a:off x="7320875" y="3649509"/>
              <a:ext cx="19965" cy="24789"/>
            </a:xfrm>
            <a:custGeom>
              <a:avLst/>
              <a:gdLst/>
              <a:ahLst/>
              <a:cxnLst/>
              <a:rect l="l" t="t" r="r" b="b"/>
              <a:pathLst>
                <a:path w="3215" h="4252" extrusionOk="0">
                  <a:moveTo>
                    <a:pt x="1891" y="1"/>
                  </a:moveTo>
                  <a:cubicBezTo>
                    <a:pt x="1017" y="1"/>
                    <a:pt x="0" y="1079"/>
                    <a:pt x="392" y="2603"/>
                  </a:cubicBezTo>
                  <a:cubicBezTo>
                    <a:pt x="530" y="3130"/>
                    <a:pt x="1127" y="4251"/>
                    <a:pt x="1751" y="4251"/>
                  </a:cubicBezTo>
                  <a:cubicBezTo>
                    <a:pt x="1825" y="4251"/>
                    <a:pt x="1899" y="4236"/>
                    <a:pt x="1974" y="4201"/>
                  </a:cubicBezTo>
                  <a:cubicBezTo>
                    <a:pt x="3214" y="3581"/>
                    <a:pt x="2051" y="3053"/>
                    <a:pt x="2051" y="2324"/>
                  </a:cubicBezTo>
                  <a:cubicBezTo>
                    <a:pt x="2051" y="1673"/>
                    <a:pt x="2594" y="1626"/>
                    <a:pt x="2734" y="1084"/>
                  </a:cubicBezTo>
                  <a:cubicBezTo>
                    <a:pt x="2873" y="618"/>
                    <a:pt x="2749" y="262"/>
                    <a:pt x="2268" y="75"/>
                  </a:cubicBezTo>
                  <a:cubicBezTo>
                    <a:pt x="2149" y="25"/>
                    <a:pt x="2021" y="1"/>
                    <a:pt x="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8"/>
            <p:cNvSpPr/>
            <p:nvPr/>
          </p:nvSpPr>
          <p:spPr>
            <a:xfrm>
              <a:off x="7336211" y="3643720"/>
              <a:ext cx="6073" cy="6040"/>
            </a:xfrm>
            <a:custGeom>
              <a:avLst/>
              <a:gdLst/>
              <a:ahLst/>
              <a:cxnLst/>
              <a:rect l="l" t="t" r="r" b="b"/>
              <a:pathLst>
                <a:path w="978" h="1036" extrusionOk="0">
                  <a:moveTo>
                    <a:pt x="602" y="0"/>
                  </a:moveTo>
                  <a:cubicBezTo>
                    <a:pt x="432" y="0"/>
                    <a:pt x="235" y="131"/>
                    <a:pt x="125" y="339"/>
                  </a:cubicBezTo>
                  <a:cubicBezTo>
                    <a:pt x="1" y="619"/>
                    <a:pt x="47" y="913"/>
                    <a:pt x="249" y="1006"/>
                  </a:cubicBezTo>
                  <a:cubicBezTo>
                    <a:pt x="288" y="1026"/>
                    <a:pt x="331" y="1035"/>
                    <a:pt x="377" y="1035"/>
                  </a:cubicBezTo>
                  <a:cubicBezTo>
                    <a:pt x="546" y="1035"/>
                    <a:pt x="744" y="904"/>
                    <a:pt x="854" y="696"/>
                  </a:cubicBezTo>
                  <a:cubicBezTo>
                    <a:pt x="978" y="417"/>
                    <a:pt x="931" y="138"/>
                    <a:pt x="730" y="29"/>
                  </a:cubicBezTo>
                  <a:cubicBezTo>
                    <a:pt x="691" y="10"/>
                    <a:pt x="647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8"/>
            <p:cNvSpPr/>
            <p:nvPr/>
          </p:nvSpPr>
          <p:spPr>
            <a:xfrm>
              <a:off x="7331012" y="3643615"/>
              <a:ext cx="3571" cy="4530"/>
            </a:xfrm>
            <a:custGeom>
              <a:avLst/>
              <a:gdLst/>
              <a:ahLst/>
              <a:cxnLst/>
              <a:rect l="l" t="t" r="r" b="b"/>
              <a:pathLst>
                <a:path w="575" h="777" extrusionOk="0">
                  <a:moveTo>
                    <a:pt x="264" y="1"/>
                  </a:moveTo>
                  <a:cubicBezTo>
                    <a:pt x="109" y="1"/>
                    <a:pt x="0" y="171"/>
                    <a:pt x="0" y="388"/>
                  </a:cubicBezTo>
                  <a:cubicBezTo>
                    <a:pt x="0" y="590"/>
                    <a:pt x="140" y="776"/>
                    <a:pt x="295" y="776"/>
                  </a:cubicBezTo>
                  <a:cubicBezTo>
                    <a:pt x="450" y="776"/>
                    <a:pt x="574" y="590"/>
                    <a:pt x="559" y="388"/>
                  </a:cubicBezTo>
                  <a:cubicBezTo>
                    <a:pt x="559" y="171"/>
                    <a:pt x="419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8"/>
            <p:cNvSpPr/>
            <p:nvPr/>
          </p:nvSpPr>
          <p:spPr>
            <a:xfrm>
              <a:off x="7326291" y="3645393"/>
              <a:ext cx="3378" cy="3685"/>
            </a:xfrm>
            <a:custGeom>
              <a:avLst/>
              <a:gdLst/>
              <a:ahLst/>
              <a:cxnLst/>
              <a:rect l="l" t="t" r="r" b="b"/>
              <a:pathLst>
                <a:path w="544" h="632" extrusionOk="0">
                  <a:moveTo>
                    <a:pt x="214" y="1"/>
                  </a:moveTo>
                  <a:cubicBezTo>
                    <a:pt x="200" y="1"/>
                    <a:pt x="185" y="2"/>
                    <a:pt x="171" y="6"/>
                  </a:cubicBezTo>
                  <a:cubicBezTo>
                    <a:pt x="62" y="21"/>
                    <a:pt x="0" y="192"/>
                    <a:pt x="47" y="363"/>
                  </a:cubicBezTo>
                  <a:cubicBezTo>
                    <a:pt x="88" y="528"/>
                    <a:pt x="202" y="632"/>
                    <a:pt x="314" y="632"/>
                  </a:cubicBezTo>
                  <a:cubicBezTo>
                    <a:pt x="329" y="632"/>
                    <a:pt x="343" y="630"/>
                    <a:pt x="357" y="626"/>
                  </a:cubicBezTo>
                  <a:cubicBezTo>
                    <a:pt x="466" y="580"/>
                    <a:pt x="543" y="409"/>
                    <a:pt x="481" y="254"/>
                  </a:cubicBezTo>
                  <a:cubicBezTo>
                    <a:pt x="440" y="103"/>
                    <a:pt x="326" y="1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8"/>
            <p:cNvSpPr/>
            <p:nvPr/>
          </p:nvSpPr>
          <p:spPr>
            <a:xfrm>
              <a:off x="7322726" y="3647463"/>
              <a:ext cx="3378" cy="3434"/>
            </a:xfrm>
            <a:custGeom>
              <a:avLst/>
              <a:gdLst/>
              <a:ahLst/>
              <a:cxnLst/>
              <a:rect l="l" t="t" r="r" b="b"/>
              <a:pathLst>
                <a:path w="544" h="589" extrusionOk="0">
                  <a:moveTo>
                    <a:pt x="181" y="1"/>
                  </a:moveTo>
                  <a:cubicBezTo>
                    <a:pt x="162" y="1"/>
                    <a:pt x="143" y="3"/>
                    <a:pt x="125" y="8"/>
                  </a:cubicBezTo>
                  <a:cubicBezTo>
                    <a:pt x="32" y="70"/>
                    <a:pt x="1" y="225"/>
                    <a:pt x="47" y="380"/>
                  </a:cubicBezTo>
                  <a:cubicBezTo>
                    <a:pt x="100" y="512"/>
                    <a:pt x="221" y="588"/>
                    <a:pt x="332" y="588"/>
                  </a:cubicBezTo>
                  <a:cubicBezTo>
                    <a:pt x="351" y="588"/>
                    <a:pt x="370" y="586"/>
                    <a:pt x="388" y="582"/>
                  </a:cubicBezTo>
                  <a:cubicBezTo>
                    <a:pt x="497" y="519"/>
                    <a:pt x="543" y="364"/>
                    <a:pt x="466" y="209"/>
                  </a:cubicBezTo>
                  <a:cubicBezTo>
                    <a:pt x="413" y="77"/>
                    <a:pt x="29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7320416" y="3650774"/>
              <a:ext cx="2894" cy="2600"/>
            </a:xfrm>
            <a:custGeom>
              <a:avLst/>
              <a:gdLst/>
              <a:ahLst/>
              <a:cxnLst/>
              <a:rect l="l" t="t" r="r" b="b"/>
              <a:pathLst>
                <a:path w="466" h="446" extrusionOk="0">
                  <a:moveTo>
                    <a:pt x="165" y="1"/>
                  </a:moveTo>
                  <a:cubicBezTo>
                    <a:pt x="133" y="1"/>
                    <a:pt x="102" y="10"/>
                    <a:pt x="78" y="29"/>
                  </a:cubicBezTo>
                  <a:cubicBezTo>
                    <a:pt x="0" y="91"/>
                    <a:pt x="0" y="246"/>
                    <a:pt x="93" y="339"/>
                  </a:cubicBezTo>
                  <a:cubicBezTo>
                    <a:pt x="147" y="403"/>
                    <a:pt x="229" y="445"/>
                    <a:pt x="301" y="445"/>
                  </a:cubicBezTo>
                  <a:cubicBezTo>
                    <a:pt x="333" y="445"/>
                    <a:pt x="364" y="436"/>
                    <a:pt x="388" y="417"/>
                  </a:cubicBezTo>
                  <a:cubicBezTo>
                    <a:pt x="466" y="355"/>
                    <a:pt x="466" y="215"/>
                    <a:pt x="357" y="107"/>
                  </a:cubicBezTo>
                  <a:cubicBezTo>
                    <a:pt x="314" y="43"/>
                    <a:pt x="235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6" name="Google Shape;1416;p68"/>
            <p:cNvGrpSpPr/>
            <p:nvPr/>
          </p:nvGrpSpPr>
          <p:grpSpPr>
            <a:xfrm>
              <a:off x="7506482" y="3653029"/>
              <a:ext cx="63346" cy="18884"/>
              <a:chOff x="7506480" y="3653029"/>
              <a:chExt cx="63346" cy="18884"/>
            </a:xfrm>
          </p:grpSpPr>
          <p:sp>
            <p:nvSpPr>
              <p:cNvPr id="1417" name="Google Shape;1417;p68"/>
              <p:cNvSpPr/>
              <p:nvPr/>
            </p:nvSpPr>
            <p:spPr>
              <a:xfrm>
                <a:off x="7506480" y="3653029"/>
                <a:ext cx="10836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328" extrusionOk="0">
                    <a:moveTo>
                      <a:pt x="1225" y="0"/>
                    </a:moveTo>
                    <a:cubicBezTo>
                      <a:pt x="1070" y="0"/>
                      <a:pt x="884" y="16"/>
                      <a:pt x="683" y="62"/>
                    </a:cubicBezTo>
                    <a:cubicBezTo>
                      <a:pt x="481" y="109"/>
                      <a:pt x="264" y="186"/>
                      <a:pt x="31" y="279"/>
                    </a:cubicBezTo>
                    <a:lnTo>
                      <a:pt x="31" y="853"/>
                    </a:lnTo>
                    <a:cubicBezTo>
                      <a:pt x="264" y="729"/>
                      <a:pt x="465" y="636"/>
                      <a:pt x="667" y="574"/>
                    </a:cubicBezTo>
                    <a:cubicBezTo>
                      <a:pt x="869" y="512"/>
                      <a:pt x="1070" y="481"/>
                      <a:pt x="1241" y="481"/>
                    </a:cubicBezTo>
                    <a:cubicBezTo>
                      <a:pt x="1505" y="481"/>
                      <a:pt x="1706" y="559"/>
                      <a:pt x="1861" y="698"/>
                    </a:cubicBezTo>
                    <a:cubicBezTo>
                      <a:pt x="2016" y="838"/>
                      <a:pt x="2109" y="1024"/>
                      <a:pt x="2109" y="1241"/>
                    </a:cubicBezTo>
                    <a:cubicBezTo>
                      <a:pt x="2109" y="1381"/>
                      <a:pt x="2063" y="1536"/>
                      <a:pt x="1985" y="1675"/>
                    </a:cubicBezTo>
                    <a:cubicBezTo>
                      <a:pt x="1923" y="1815"/>
                      <a:pt x="1784" y="1985"/>
                      <a:pt x="1613" y="2203"/>
                    </a:cubicBezTo>
                    <a:cubicBezTo>
                      <a:pt x="1505" y="2311"/>
                      <a:pt x="1272" y="2559"/>
                      <a:pt x="900" y="2932"/>
                    </a:cubicBezTo>
                    <a:cubicBezTo>
                      <a:pt x="512" y="3319"/>
                      <a:pt x="217" y="3614"/>
                      <a:pt x="0" y="3847"/>
                    </a:cubicBezTo>
                    <a:lnTo>
                      <a:pt x="0" y="4327"/>
                    </a:lnTo>
                    <a:lnTo>
                      <a:pt x="2699" y="4327"/>
                    </a:lnTo>
                    <a:lnTo>
                      <a:pt x="2699" y="3847"/>
                    </a:lnTo>
                    <a:lnTo>
                      <a:pt x="698" y="3847"/>
                    </a:lnTo>
                    <a:cubicBezTo>
                      <a:pt x="1163" y="3366"/>
                      <a:pt x="1520" y="3009"/>
                      <a:pt x="1768" y="2745"/>
                    </a:cubicBezTo>
                    <a:cubicBezTo>
                      <a:pt x="2032" y="2482"/>
                      <a:pt x="2171" y="2311"/>
                      <a:pt x="2218" y="2265"/>
                    </a:cubicBezTo>
                    <a:cubicBezTo>
                      <a:pt x="2404" y="2047"/>
                      <a:pt x="2513" y="1861"/>
                      <a:pt x="2575" y="1706"/>
                    </a:cubicBezTo>
                    <a:cubicBezTo>
                      <a:pt x="2652" y="1551"/>
                      <a:pt x="2683" y="1381"/>
                      <a:pt x="2683" y="1210"/>
                    </a:cubicBezTo>
                    <a:cubicBezTo>
                      <a:pt x="2683" y="838"/>
                      <a:pt x="2544" y="543"/>
                      <a:pt x="2280" y="326"/>
                    </a:cubicBezTo>
                    <a:cubicBezTo>
                      <a:pt x="2032" y="109"/>
                      <a:pt x="1675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8"/>
              <p:cNvSpPr/>
              <p:nvPr/>
            </p:nvSpPr>
            <p:spPr>
              <a:xfrm>
                <a:off x="7522239" y="3653320"/>
                <a:ext cx="10214" cy="16026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4251" extrusionOk="0">
                    <a:moveTo>
                      <a:pt x="1024" y="1"/>
                    </a:moveTo>
                    <a:lnTo>
                      <a:pt x="0" y="202"/>
                    </a:lnTo>
                    <a:lnTo>
                      <a:pt x="0" y="730"/>
                    </a:lnTo>
                    <a:lnTo>
                      <a:pt x="1024" y="528"/>
                    </a:lnTo>
                    <a:lnTo>
                      <a:pt x="1024" y="3770"/>
                    </a:lnTo>
                    <a:lnTo>
                      <a:pt x="93" y="3770"/>
                    </a:lnTo>
                    <a:lnTo>
                      <a:pt x="93" y="4250"/>
                    </a:lnTo>
                    <a:lnTo>
                      <a:pt x="2544" y="4250"/>
                    </a:lnTo>
                    <a:lnTo>
                      <a:pt x="2544" y="3770"/>
                    </a:lnTo>
                    <a:lnTo>
                      <a:pt x="1598" y="3770"/>
                    </a:lnTo>
                    <a:lnTo>
                      <a:pt x="1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8"/>
              <p:cNvSpPr/>
              <p:nvPr/>
            </p:nvSpPr>
            <p:spPr>
              <a:xfrm>
                <a:off x="7536376" y="3666590"/>
                <a:ext cx="3369" cy="532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412" extrusionOk="0">
                    <a:moveTo>
                      <a:pt x="233" y="0"/>
                    </a:moveTo>
                    <a:lnTo>
                      <a:pt x="233" y="497"/>
                    </a:lnTo>
                    <a:lnTo>
                      <a:pt x="1" y="1412"/>
                    </a:lnTo>
                    <a:lnTo>
                      <a:pt x="373" y="1412"/>
                    </a:lnTo>
                    <a:lnTo>
                      <a:pt x="838" y="497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8"/>
              <p:cNvSpPr/>
              <p:nvPr/>
            </p:nvSpPr>
            <p:spPr>
              <a:xfrm>
                <a:off x="7543850" y="3653029"/>
                <a:ext cx="11214" cy="16607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4405" extrusionOk="0">
                    <a:moveTo>
                      <a:pt x="1273" y="0"/>
                    </a:moveTo>
                    <a:cubicBezTo>
                      <a:pt x="1102" y="0"/>
                      <a:pt x="931" y="16"/>
                      <a:pt x="730" y="47"/>
                    </a:cubicBezTo>
                    <a:cubicBezTo>
                      <a:pt x="544" y="78"/>
                      <a:pt x="342" y="124"/>
                      <a:pt x="125" y="186"/>
                    </a:cubicBezTo>
                    <a:lnTo>
                      <a:pt x="125" y="698"/>
                    </a:lnTo>
                    <a:cubicBezTo>
                      <a:pt x="342" y="621"/>
                      <a:pt x="544" y="574"/>
                      <a:pt x="714" y="528"/>
                    </a:cubicBezTo>
                    <a:cubicBezTo>
                      <a:pt x="900" y="497"/>
                      <a:pt x="1071" y="481"/>
                      <a:pt x="1226" y="481"/>
                    </a:cubicBezTo>
                    <a:cubicBezTo>
                      <a:pt x="1521" y="481"/>
                      <a:pt x="1738" y="543"/>
                      <a:pt x="1893" y="652"/>
                    </a:cubicBezTo>
                    <a:cubicBezTo>
                      <a:pt x="2048" y="776"/>
                      <a:pt x="2126" y="946"/>
                      <a:pt x="2126" y="1163"/>
                    </a:cubicBezTo>
                    <a:cubicBezTo>
                      <a:pt x="2126" y="1381"/>
                      <a:pt x="2048" y="1536"/>
                      <a:pt x="1893" y="1644"/>
                    </a:cubicBezTo>
                    <a:cubicBezTo>
                      <a:pt x="1753" y="1768"/>
                      <a:pt x="1536" y="1815"/>
                      <a:pt x="1242" y="1815"/>
                    </a:cubicBezTo>
                    <a:lnTo>
                      <a:pt x="730" y="1815"/>
                    </a:lnTo>
                    <a:lnTo>
                      <a:pt x="730" y="2296"/>
                    </a:lnTo>
                    <a:lnTo>
                      <a:pt x="1226" y="2296"/>
                    </a:lnTo>
                    <a:cubicBezTo>
                      <a:pt x="1536" y="2296"/>
                      <a:pt x="1785" y="2358"/>
                      <a:pt x="1955" y="2497"/>
                    </a:cubicBezTo>
                    <a:cubicBezTo>
                      <a:pt x="2141" y="2652"/>
                      <a:pt x="2219" y="2838"/>
                      <a:pt x="2219" y="3087"/>
                    </a:cubicBezTo>
                    <a:cubicBezTo>
                      <a:pt x="2219" y="3366"/>
                      <a:pt x="2126" y="3567"/>
                      <a:pt x="1940" y="3707"/>
                    </a:cubicBezTo>
                    <a:cubicBezTo>
                      <a:pt x="1753" y="3862"/>
                      <a:pt x="1474" y="3924"/>
                      <a:pt x="1118" y="3924"/>
                    </a:cubicBezTo>
                    <a:cubicBezTo>
                      <a:pt x="900" y="3924"/>
                      <a:pt x="714" y="3909"/>
                      <a:pt x="513" y="3862"/>
                    </a:cubicBezTo>
                    <a:cubicBezTo>
                      <a:pt x="327" y="3816"/>
                      <a:pt x="156" y="3738"/>
                      <a:pt x="1" y="3645"/>
                    </a:cubicBezTo>
                    <a:lnTo>
                      <a:pt x="1" y="4203"/>
                    </a:lnTo>
                    <a:cubicBezTo>
                      <a:pt x="203" y="4265"/>
                      <a:pt x="389" y="4327"/>
                      <a:pt x="575" y="4358"/>
                    </a:cubicBezTo>
                    <a:cubicBezTo>
                      <a:pt x="761" y="4389"/>
                      <a:pt x="947" y="4405"/>
                      <a:pt x="1133" y="4405"/>
                    </a:cubicBezTo>
                    <a:cubicBezTo>
                      <a:pt x="1660" y="4405"/>
                      <a:pt x="2079" y="4296"/>
                      <a:pt x="2358" y="4064"/>
                    </a:cubicBezTo>
                    <a:cubicBezTo>
                      <a:pt x="2653" y="3831"/>
                      <a:pt x="2793" y="3505"/>
                      <a:pt x="2793" y="3087"/>
                    </a:cubicBezTo>
                    <a:cubicBezTo>
                      <a:pt x="2793" y="2823"/>
                      <a:pt x="2715" y="2590"/>
                      <a:pt x="2560" y="2404"/>
                    </a:cubicBezTo>
                    <a:cubicBezTo>
                      <a:pt x="2405" y="2218"/>
                      <a:pt x="2188" y="2094"/>
                      <a:pt x="1924" y="2032"/>
                    </a:cubicBezTo>
                    <a:cubicBezTo>
                      <a:pt x="2172" y="1970"/>
                      <a:pt x="2358" y="1861"/>
                      <a:pt x="2498" y="1706"/>
                    </a:cubicBezTo>
                    <a:cubicBezTo>
                      <a:pt x="2622" y="1536"/>
                      <a:pt x="2700" y="1334"/>
                      <a:pt x="2700" y="1101"/>
                    </a:cubicBezTo>
                    <a:cubicBezTo>
                      <a:pt x="2700" y="760"/>
                      <a:pt x="2575" y="497"/>
                      <a:pt x="2312" y="295"/>
                    </a:cubicBezTo>
                    <a:cubicBezTo>
                      <a:pt x="2064" y="93"/>
                      <a:pt x="1707" y="0"/>
                      <a:pt x="12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8"/>
              <p:cNvSpPr/>
              <p:nvPr/>
            </p:nvSpPr>
            <p:spPr>
              <a:xfrm>
                <a:off x="7558737" y="3653320"/>
                <a:ext cx="11089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4328" extrusionOk="0">
                    <a:moveTo>
                      <a:pt x="187" y="1"/>
                    </a:moveTo>
                    <a:lnTo>
                      <a:pt x="187" y="2141"/>
                    </a:lnTo>
                    <a:cubicBezTo>
                      <a:pt x="342" y="2064"/>
                      <a:pt x="497" y="2002"/>
                      <a:pt x="652" y="1970"/>
                    </a:cubicBezTo>
                    <a:cubicBezTo>
                      <a:pt x="807" y="1939"/>
                      <a:pt x="962" y="1924"/>
                      <a:pt x="1117" y="1924"/>
                    </a:cubicBezTo>
                    <a:cubicBezTo>
                      <a:pt x="1443" y="1924"/>
                      <a:pt x="1707" y="2017"/>
                      <a:pt x="1893" y="2188"/>
                    </a:cubicBezTo>
                    <a:cubicBezTo>
                      <a:pt x="2094" y="2358"/>
                      <a:pt x="2188" y="2591"/>
                      <a:pt x="2188" y="2886"/>
                    </a:cubicBezTo>
                    <a:cubicBezTo>
                      <a:pt x="2188" y="3180"/>
                      <a:pt x="2094" y="3413"/>
                      <a:pt x="1893" y="3583"/>
                    </a:cubicBezTo>
                    <a:cubicBezTo>
                      <a:pt x="1707" y="3770"/>
                      <a:pt x="1443" y="3847"/>
                      <a:pt x="1117" y="3847"/>
                    </a:cubicBezTo>
                    <a:cubicBezTo>
                      <a:pt x="916" y="3847"/>
                      <a:pt x="714" y="3832"/>
                      <a:pt x="544" y="3785"/>
                    </a:cubicBezTo>
                    <a:cubicBezTo>
                      <a:pt x="357" y="3739"/>
                      <a:pt x="171" y="3661"/>
                      <a:pt x="1" y="3568"/>
                    </a:cubicBezTo>
                    <a:lnTo>
                      <a:pt x="1" y="4157"/>
                    </a:lnTo>
                    <a:cubicBezTo>
                      <a:pt x="202" y="4219"/>
                      <a:pt x="388" y="4266"/>
                      <a:pt x="575" y="4281"/>
                    </a:cubicBezTo>
                    <a:cubicBezTo>
                      <a:pt x="761" y="4312"/>
                      <a:pt x="947" y="4328"/>
                      <a:pt x="1133" y="4328"/>
                    </a:cubicBezTo>
                    <a:cubicBezTo>
                      <a:pt x="1645" y="4328"/>
                      <a:pt x="2048" y="4204"/>
                      <a:pt x="2327" y="3956"/>
                    </a:cubicBezTo>
                    <a:cubicBezTo>
                      <a:pt x="2622" y="3708"/>
                      <a:pt x="2761" y="3351"/>
                      <a:pt x="2761" y="2886"/>
                    </a:cubicBezTo>
                    <a:cubicBezTo>
                      <a:pt x="2761" y="2436"/>
                      <a:pt x="2622" y="2095"/>
                      <a:pt x="2343" y="1831"/>
                    </a:cubicBezTo>
                    <a:cubicBezTo>
                      <a:pt x="2063" y="1567"/>
                      <a:pt x="1691" y="1443"/>
                      <a:pt x="1210" y="1443"/>
                    </a:cubicBezTo>
                    <a:cubicBezTo>
                      <a:pt x="1133" y="1443"/>
                      <a:pt x="1040" y="1443"/>
                      <a:pt x="962" y="1459"/>
                    </a:cubicBezTo>
                    <a:cubicBezTo>
                      <a:pt x="885" y="1474"/>
                      <a:pt x="792" y="1490"/>
                      <a:pt x="714" y="1521"/>
                    </a:cubicBezTo>
                    <a:lnTo>
                      <a:pt x="714" y="482"/>
                    </a:lnTo>
                    <a:lnTo>
                      <a:pt x="2451" y="482"/>
                    </a:lnTo>
                    <a:lnTo>
                      <a:pt x="24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2" name="Google Shape;1422;p68"/>
            <p:cNvSpPr/>
            <p:nvPr/>
          </p:nvSpPr>
          <p:spPr>
            <a:xfrm>
              <a:off x="7467999" y="3648588"/>
              <a:ext cx="22350" cy="26503"/>
            </a:xfrm>
            <a:custGeom>
              <a:avLst/>
              <a:gdLst/>
              <a:ahLst/>
              <a:cxnLst/>
              <a:rect l="l" t="t" r="r" b="b"/>
              <a:pathLst>
                <a:path w="3599" h="4546" extrusionOk="0">
                  <a:moveTo>
                    <a:pt x="1784" y="1024"/>
                  </a:moveTo>
                  <a:cubicBezTo>
                    <a:pt x="2202" y="1024"/>
                    <a:pt x="2544" y="1350"/>
                    <a:pt x="2544" y="1784"/>
                  </a:cubicBezTo>
                  <a:cubicBezTo>
                    <a:pt x="2544" y="2203"/>
                    <a:pt x="2218" y="2529"/>
                    <a:pt x="1784" y="2529"/>
                  </a:cubicBezTo>
                  <a:cubicBezTo>
                    <a:pt x="1380" y="2529"/>
                    <a:pt x="1039" y="2203"/>
                    <a:pt x="1039" y="1784"/>
                  </a:cubicBezTo>
                  <a:cubicBezTo>
                    <a:pt x="1039" y="1366"/>
                    <a:pt x="1365" y="1024"/>
                    <a:pt x="1784" y="1024"/>
                  </a:cubicBezTo>
                  <a:close/>
                  <a:moveTo>
                    <a:pt x="1784" y="1"/>
                  </a:moveTo>
                  <a:cubicBezTo>
                    <a:pt x="807" y="1"/>
                    <a:pt x="0" y="792"/>
                    <a:pt x="0" y="1784"/>
                  </a:cubicBezTo>
                  <a:cubicBezTo>
                    <a:pt x="0" y="3413"/>
                    <a:pt x="1784" y="4545"/>
                    <a:pt x="1784" y="4545"/>
                  </a:cubicBezTo>
                  <a:cubicBezTo>
                    <a:pt x="1784" y="4545"/>
                    <a:pt x="3567" y="3335"/>
                    <a:pt x="3567" y="1784"/>
                  </a:cubicBezTo>
                  <a:cubicBezTo>
                    <a:pt x="3598" y="792"/>
                    <a:pt x="2776" y="1"/>
                    <a:pt x="1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8"/>
            <p:cNvSpPr/>
            <p:nvPr/>
          </p:nvSpPr>
          <p:spPr>
            <a:xfrm>
              <a:off x="7436496" y="3700391"/>
              <a:ext cx="10116" cy="9503"/>
            </a:xfrm>
            <a:custGeom>
              <a:avLst/>
              <a:gdLst/>
              <a:ahLst/>
              <a:cxnLst/>
              <a:rect l="l" t="t" r="r" b="b"/>
              <a:pathLst>
                <a:path w="1629" h="1630" extrusionOk="0">
                  <a:moveTo>
                    <a:pt x="807" y="1"/>
                  </a:moveTo>
                  <a:cubicBezTo>
                    <a:pt x="357" y="1"/>
                    <a:pt x="0" y="373"/>
                    <a:pt x="0" y="823"/>
                  </a:cubicBezTo>
                  <a:cubicBezTo>
                    <a:pt x="0" y="1273"/>
                    <a:pt x="342" y="1629"/>
                    <a:pt x="807" y="1629"/>
                  </a:cubicBezTo>
                  <a:cubicBezTo>
                    <a:pt x="1257" y="1629"/>
                    <a:pt x="1629" y="1273"/>
                    <a:pt x="1629" y="823"/>
                  </a:cubicBezTo>
                  <a:cubicBezTo>
                    <a:pt x="1629" y="373"/>
                    <a:pt x="1257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8"/>
            <p:cNvSpPr/>
            <p:nvPr/>
          </p:nvSpPr>
          <p:spPr>
            <a:xfrm>
              <a:off x="7436496" y="3656999"/>
              <a:ext cx="10116" cy="9509"/>
            </a:xfrm>
            <a:custGeom>
              <a:avLst/>
              <a:gdLst/>
              <a:ahLst/>
              <a:cxnLst/>
              <a:rect l="l" t="t" r="r" b="b"/>
              <a:pathLst>
                <a:path w="1629" h="1631" extrusionOk="0">
                  <a:moveTo>
                    <a:pt x="807" y="0"/>
                  </a:moveTo>
                  <a:cubicBezTo>
                    <a:pt x="357" y="0"/>
                    <a:pt x="0" y="372"/>
                    <a:pt x="0" y="822"/>
                  </a:cubicBezTo>
                  <a:cubicBezTo>
                    <a:pt x="0" y="1269"/>
                    <a:pt x="315" y="1630"/>
                    <a:pt x="753" y="1630"/>
                  </a:cubicBezTo>
                  <a:cubicBezTo>
                    <a:pt x="771" y="1630"/>
                    <a:pt x="789" y="1630"/>
                    <a:pt x="807" y="1629"/>
                  </a:cubicBezTo>
                  <a:cubicBezTo>
                    <a:pt x="1257" y="1629"/>
                    <a:pt x="1629" y="1272"/>
                    <a:pt x="1629" y="822"/>
                  </a:cubicBezTo>
                  <a:cubicBezTo>
                    <a:pt x="1629" y="372"/>
                    <a:pt x="1257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8"/>
            <p:cNvSpPr/>
            <p:nvPr/>
          </p:nvSpPr>
          <p:spPr>
            <a:xfrm>
              <a:off x="7398447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29" y="0"/>
                  </a:moveTo>
                  <a:cubicBezTo>
                    <a:pt x="326" y="0"/>
                    <a:pt x="0" y="341"/>
                    <a:pt x="0" y="744"/>
                  </a:cubicBezTo>
                  <a:cubicBezTo>
                    <a:pt x="0" y="1148"/>
                    <a:pt x="326" y="1473"/>
                    <a:pt x="729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8"/>
            <p:cNvSpPr/>
            <p:nvPr/>
          </p:nvSpPr>
          <p:spPr>
            <a:xfrm>
              <a:off x="7414819" y="3745146"/>
              <a:ext cx="9160" cy="8593"/>
            </a:xfrm>
            <a:custGeom>
              <a:avLst/>
              <a:gdLst/>
              <a:ahLst/>
              <a:cxnLst/>
              <a:rect l="l" t="t" r="r" b="b"/>
              <a:pathLst>
                <a:path w="1475" h="1474" extrusionOk="0">
                  <a:moveTo>
                    <a:pt x="730" y="0"/>
                  </a:moveTo>
                  <a:cubicBezTo>
                    <a:pt x="326" y="0"/>
                    <a:pt x="1" y="341"/>
                    <a:pt x="1" y="744"/>
                  </a:cubicBezTo>
                  <a:cubicBezTo>
                    <a:pt x="1" y="1148"/>
                    <a:pt x="326" y="1473"/>
                    <a:pt x="730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8"/>
            <p:cNvSpPr/>
            <p:nvPr/>
          </p:nvSpPr>
          <p:spPr>
            <a:xfrm>
              <a:off x="7431291" y="3745146"/>
              <a:ext cx="9160" cy="8593"/>
            </a:xfrm>
            <a:custGeom>
              <a:avLst/>
              <a:gdLst/>
              <a:ahLst/>
              <a:cxnLst/>
              <a:rect l="l" t="t" r="r" b="b"/>
              <a:pathLst>
                <a:path w="1475" h="1474" extrusionOk="0">
                  <a:moveTo>
                    <a:pt x="745" y="0"/>
                  </a:moveTo>
                  <a:cubicBezTo>
                    <a:pt x="327" y="0"/>
                    <a:pt x="1" y="341"/>
                    <a:pt x="1" y="744"/>
                  </a:cubicBezTo>
                  <a:cubicBezTo>
                    <a:pt x="1" y="1148"/>
                    <a:pt x="327" y="1473"/>
                    <a:pt x="745" y="1473"/>
                  </a:cubicBezTo>
                  <a:cubicBezTo>
                    <a:pt x="1149" y="1473"/>
                    <a:pt x="1474" y="1148"/>
                    <a:pt x="1474" y="744"/>
                  </a:cubicBezTo>
                  <a:cubicBezTo>
                    <a:pt x="1474" y="357"/>
                    <a:pt x="1149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8"/>
            <p:cNvSpPr/>
            <p:nvPr/>
          </p:nvSpPr>
          <p:spPr>
            <a:xfrm>
              <a:off x="7447670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45" y="0"/>
                  </a:moveTo>
                  <a:cubicBezTo>
                    <a:pt x="326" y="0"/>
                    <a:pt x="1" y="341"/>
                    <a:pt x="1" y="744"/>
                  </a:cubicBezTo>
                  <a:cubicBezTo>
                    <a:pt x="1" y="1148"/>
                    <a:pt x="326" y="1473"/>
                    <a:pt x="745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8"/>
            <p:cNvSpPr/>
            <p:nvPr/>
          </p:nvSpPr>
          <p:spPr>
            <a:xfrm>
              <a:off x="7464049" y="3745146"/>
              <a:ext cx="9154" cy="8593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45" y="0"/>
                  </a:moveTo>
                  <a:cubicBezTo>
                    <a:pt x="326" y="0"/>
                    <a:pt x="0" y="341"/>
                    <a:pt x="0" y="744"/>
                  </a:cubicBezTo>
                  <a:cubicBezTo>
                    <a:pt x="0" y="1148"/>
                    <a:pt x="326" y="1473"/>
                    <a:pt x="745" y="1473"/>
                  </a:cubicBezTo>
                  <a:cubicBezTo>
                    <a:pt x="1148" y="1473"/>
                    <a:pt x="1474" y="1148"/>
                    <a:pt x="1474" y="744"/>
                  </a:cubicBezTo>
                  <a:cubicBezTo>
                    <a:pt x="1474" y="357"/>
                    <a:pt x="1148" y="31"/>
                    <a:pt x="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8"/>
            <p:cNvSpPr/>
            <p:nvPr/>
          </p:nvSpPr>
          <p:spPr>
            <a:xfrm>
              <a:off x="7282951" y="3374339"/>
              <a:ext cx="318263" cy="405614"/>
            </a:xfrm>
            <a:custGeom>
              <a:avLst/>
              <a:gdLst/>
              <a:ahLst/>
              <a:cxnLst/>
              <a:rect l="l" t="t" r="r" b="b"/>
              <a:pathLst>
                <a:path w="52780" h="67266" extrusionOk="0">
                  <a:moveTo>
                    <a:pt x="44683" y="2311"/>
                  </a:moveTo>
                  <a:cubicBezTo>
                    <a:pt x="47847" y="2311"/>
                    <a:pt x="50453" y="4917"/>
                    <a:pt x="50453" y="8065"/>
                  </a:cubicBezTo>
                  <a:lnTo>
                    <a:pt x="50453" y="59200"/>
                  </a:lnTo>
                  <a:cubicBezTo>
                    <a:pt x="50453" y="62349"/>
                    <a:pt x="47847" y="64954"/>
                    <a:pt x="44683" y="64954"/>
                  </a:cubicBezTo>
                  <a:lnTo>
                    <a:pt x="8065" y="64954"/>
                  </a:lnTo>
                  <a:cubicBezTo>
                    <a:pt x="4901" y="64954"/>
                    <a:pt x="2311" y="62349"/>
                    <a:pt x="2311" y="59200"/>
                  </a:cubicBezTo>
                  <a:lnTo>
                    <a:pt x="2311" y="8065"/>
                  </a:lnTo>
                  <a:cubicBezTo>
                    <a:pt x="2311" y="4917"/>
                    <a:pt x="4901" y="2311"/>
                    <a:pt x="8065" y="2311"/>
                  </a:cubicBezTo>
                  <a:close/>
                  <a:moveTo>
                    <a:pt x="8065" y="0"/>
                  </a:moveTo>
                  <a:cubicBezTo>
                    <a:pt x="3629" y="0"/>
                    <a:pt x="0" y="3629"/>
                    <a:pt x="0" y="8065"/>
                  </a:cubicBezTo>
                  <a:lnTo>
                    <a:pt x="0" y="59200"/>
                  </a:lnTo>
                  <a:cubicBezTo>
                    <a:pt x="0" y="63636"/>
                    <a:pt x="3629" y="67265"/>
                    <a:pt x="8065" y="67265"/>
                  </a:cubicBezTo>
                  <a:lnTo>
                    <a:pt x="44683" y="67265"/>
                  </a:lnTo>
                  <a:cubicBezTo>
                    <a:pt x="49119" y="67265"/>
                    <a:pt x="52748" y="63636"/>
                    <a:pt x="52748" y="59200"/>
                  </a:cubicBezTo>
                  <a:lnTo>
                    <a:pt x="52748" y="8065"/>
                  </a:lnTo>
                  <a:cubicBezTo>
                    <a:pt x="52779" y="3629"/>
                    <a:pt x="49150" y="0"/>
                    <a:pt x="44683" y="0"/>
                  </a:cubicBezTo>
                  <a:close/>
                </a:path>
              </a:pathLst>
            </a:custGeom>
            <a:solidFill>
              <a:srgbClr val="356F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7364966" y="3467384"/>
              <a:ext cx="153145" cy="143867"/>
            </a:xfrm>
            <a:custGeom>
              <a:avLst/>
              <a:gdLst/>
              <a:ahLst/>
              <a:cxnLst/>
              <a:rect l="l" t="t" r="r" b="b"/>
              <a:pathLst>
                <a:path w="24661" h="24677" fill="none" extrusionOk="0">
                  <a:moveTo>
                    <a:pt x="0" y="12330"/>
                  </a:moveTo>
                  <a:cubicBezTo>
                    <a:pt x="0" y="5522"/>
                    <a:pt x="5522" y="0"/>
                    <a:pt x="12330" y="0"/>
                  </a:cubicBezTo>
                  <a:cubicBezTo>
                    <a:pt x="19139" y="0"/>
                    <a:pt x="24660" y="5522"/>
                    <a:pt x="24660" y="12330"/>
                  </a:cubicBezTo>
                  <a:cubicBezTo>
                    <a:pt x="24660" y="19139"/>
                    <a:pt x="19139" y="24661"/>
                    <a:pt x="12330" y="24661"/>
                  </a:cubicBezTo>
                  <a:cubicBezTo>
                    <a:pt x="5506" y="24676"/>
                    <a:pt x="0" y="19155"/>
                    <a:pt x="0" y="1233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7393575" y="3517648"/>
              <a:ext cx="88517" cy="65926"/>
            </a:xfrm>
            <a:custGeom>
              <a:avLst/>
              <a:gdLst/>
              <a:ahLst/>
              <a:cxnLst/>
              <a:rect l="l" t="t" r="r" b="b"/>
              <a:pathLst>
                <a:path w="14254" h="11308" extrusionOk="0">
                  <a:moveTo>
                    <a:pt x="6189" y="1"/>
                  </a:moveTo>
                  <a:cubicBezTo>
                    <a:pt x="6173" y="1"/>
                    <a:pt x="6173" y="1"/>
                    <a:pt x="6158" y="32"/>
                  </a:cubicBezTo>
                  <a:lnTo>
                    <a:pt x="3831" y="2234"/>
                  </a:lnTo>
                  <a:cubicBezTo>
                    <a:pt x="3645" y="2389"/>
                    <a:pt x="3645" y="2668"/>
                    <a:pt x="3800" y="2854"/>
                  </a:cubicBezTo>
                  <a:cubicBezTo>
                    <a:pt x="3909" y="2947"/>
                    <a:pt x="4017" y="3010"/>
                    <a:pt x="4142" y="3010"/>
                  </a:cubicBezTo>
                  <a:cubicBezTo>
                    <a:pt x="4266" y="3010"/>
                    <a:pt x="4390" y="2932"/>
                    <a:pt x="4452" y="2854"/>
                  </a:cubicBezTo>
                  <a:lnTo>
                    <a:pt x="6204" y="978"/>
                  </a:lnTo>
                  <a:cubicBezTo>
                    <a:pt x="6251" y="931"/>
                    <a:pt x="6313" y="916"/>
                    <a:pt x="6344" y="916"/>
                  </a:cubicBezTo>
                  <a:lnTo>
                    <a:pt x="7647" y="916"/>
                  </a:lnTo>
                  <a:cubicBezTo>
                    <a:pt x="7709" y="916"/>
                    <a:pt x="7802" y="962"/>
                    <a:pt x="7817" y="1040"/>
                  </a:cubicBezTo>
                  <a:cubicBezTo>
                    <a:pt x="7833" y="1133"/>
                    <a:pt x="7833" y="1210"/>
                    <a:pt x="7786" y="1272"/>
                  </a:cubicBezTo>
                  <a:lnTo>
                    <a:pt x="3366" y="6189"/>
                  </a:lnTo>
                  <a:cubicBezTo>
                    <a:pt x="3335" y="6205"/>
                    <a:pt x="3320" y="6205"/>
                    <a:pt x="3304" y="6205"/>
                  </a:cubicBezTo>
                  <a:cubicBezTo>
                    <a:pt x="3257" y="6236"/>
                    <a:pt x="3242" y="6236"/>
                    <a:pt x="3211" y="6236"/>
                  </a:cubicBezTo>
                  <a:lnTo>
                    <a:pt x="652" y="6236"/>
                  </a:lnTo>
                  <a:cubicBezTo>
                    <a:pt x="280" y="6236"/>
                    <a:pt x="0" y="6484"/>
                    <a:pt x="0" y="6794"/>
                  </a:cubicBezTo>
                  <a:cubicBezTo>
                    <a:pt x="0" y="6949"/>
                    <a:pt x="62" y="7089"/>
                    <a:pt x="156" y="7213"/>
                  </a:cubicBezTo>
                  <a:cubicBezTo>
                    <a:pt x="280" y="7337"/>
                    <a:pt x="419" y="7399"/>
                    <a:pt x="590" y="7399"/>
                  </a:cubicBezTo>
                  <a:lnTo>
                    <a:pt x="4142" y="7399"/>
                  </a:lnTo>
                  <a:cubicBezTo>
                    <a:pt x="4157" y="7399"/>
                    <a:pt x="4157" y="7399"/>
                    <a:pt x="4173" y="7368"/>
                  </a:cubicBezTo>
                  <a:lnTo>
                    <a:pt x="6173" y="5258"/>
                  </a:lnTo>
                  <a:cubicBezTo>
                    <a:pt x="6189" y="5243"/>
                    <a:pt x="6235" y="5227"/>
                    <a:pt x="6313" y="5227"/>
                  </a:cubicBezTo>
                  <a:cubicBezTo>
                    <a:pt x="6359" y="5227"/>
                    <a:pt x="6406" y="5243"/>
                    <a:pt x="6437" y="5274"/>
                  </a:cubicBezTo>
                  <a:lnTo>
                    <a:pt x="8283" y="7197"/>
                  </a:lnTo>
                  <a:cubicBezTo>
                    <a:pt x="8314" y="7244"/>
                    <a:pt x="8345" y="7290"/>
                    <a:pt x="8345" y="7352"/>
                  </a:cubicBezTo>
                  <a:lnTo>
                    <a:pt x="7833" y="10532"/>
                  </a:lnTo>
                  <a:cubicBezTo>
                    <a:pt x="7786" y="10857"/>
                    <a:pt x="7895" y="11137"/>
                    <a:pt x="8143" y="11245"/>
                  </a:cubicBezTo>
                  <a:cubicBezTo>
                    <a:pt x="8221" y="11292"/>
                    <a:pt x="8298" y="11307"/>
                    <a:pt x="8376" y="11307"/>
                  </a:cubicBezTo>
                  <a:cubicBezTo>
                    <a:pt x="8453" y="11307"/>
                    <a:pt x="8562" y="11292"/>
                    <a:pt x="8732" y="11245"/>
                  </a:cubicBezTo>
                  <a:cubicBezTo>
                    <a:pt x="8856" y="11168"/>
                    <a:pt x="8981" y="11028"/>
                    <a:pt x="9043" y="10873"/>
                  </a:cubicBezTo>
                  <a:lnTo>
                    <a:pt x="9818" y="6685"/>
                  </a:lnTo>
                  <a:cubicBezTo>
                    <a:pt x="9818" y="6670"/>
                    <a:pt x="9818" y="6654"/>
                    <a:pt x="9787" y="6639"/>
                  </a:cubicBezTo>
                  <a:lnTo>
                    <a:pt x="7538" y="4405"/>
                  </a:lnTo>
                  <a:cubicBezTo>
                    <a:pt x="7492" y="4328"/>
                    <a:pt x="7461" y="4281"/>
                    <a:pt x="7461" y="4235"/>
                  </a:cubicBezTo>
                  <a:cubicBezTo>
                    <a:pt x="7461" y="4173"/>
                    <a:pt x="7492" y="4142"/>
                    <a:pt x="7523" y="4095"/>
                  </a:cubicBezTo>
                  <a:lnTo>
                    <a:pt x="9601" y="2001"/>
                  </a:lnTo>
                  <a:cubicBezTo>
                    <a:pt x="9632" y="1970"/>
                    <a:pt x="9678" y="1939"/>
                    <a:pt x="9740" y="1939"/>
                  </a:cubicBezTo>
                  <a:cubicBezTo>
                    <a:pt x="9771" y="1939"/>
                    <a:pt x="9834" y="1955"/>
                    <a:pt x="9865" y="2001"/>
                  </a:cubicBezTo>
                  <a:lnTo>
                    <a:pt x="11245" y="3382"/>
                  </a:lnTo>
                  <a:cubicBezTo>
                    <a:pt x="11322" y="3459"/>
                    <a:pt x="11416" y="3490"/>
                    <a:pt x="11540" y="3490"/>
                  </a:cubicBezTo>
                  <a:cubicBezTo>
                    <a:pt x="11664" y="3490"/>
                    <a:pt x="11757" y="3459"/>
                    <a:pt x="11850" y="3382"/>
                  </a:cubicBezTo>
                  <a:lnTo>
                    <a:pt x="14099" y="1133"/>
                  </a:lnTo>
                  <a:cubicBezTo>
                    <a:pt x="14254" y="978"/>
                    <a:pt x="14254" y="699"/>
                    <a:pt x="14083" y="528"/>
                  </a:cubicBezTo>
                  <a:cubicBezTo>
                    <a:pt x="14006" y="450"/>
                    <a:pt x="13882" y="404"/>
                    <a:pt x="13773" y="404"/>
                  </a:cubicBezTo>
                  <a:cubicBezTo>
                    <a:pt x="13633" y="404"/>
                    <a:pt x="13540" y="450"/>
                    <a:pt x="13463" y="528"/>
                  </a:cubicBezTo>
                  <a:lnTo>
                    <a:pt x="12098" y="1908"/>
                  </a:lnTo>
                  <a:cubicBezTo>
                    <a:pt x="11989" y="2017"/>
                    <a:pt x="11803" y="2094"/>
                    <a:pt x="11633" y="2094"/>
                  </a:cubicBezTo>
                  <a:cubicBezTo>
                    <a:pt x="11462" y="2094"/>
                    <a:pt x="11307" y="2048"/>
                    <a:pt x="11198" y="1924"/>
                  </a:cubicBezTo>
                  <a:lnTo>
                    <a:pt x="9291" y="156"/>
                  </a:lnTo>
                  <a:cubicBezTo>
                    <a:pt x="9213" y="63"/>
                    <a:pt x="9058" y="1"/>
                    <a:pt x="8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7392997" y="3517467"/>
              <a:ext cx="88362" cy="66555"/>
            </a:xfrm>
            <a:custGeom>
              <a:avLst/>
              <a:gdLst/>
              <a:ahLst/>
              <a:cxnLst/>
              <a:rect l="l" t="t" r="r" b="b"/>
              <a:pathLst>
                <a:path w="14229" h="11416" extrusionOk="0">
                  <a:moveTo>
                    <a:pt x="14079" y="619"/>
                  </a:moveTo>
                  <a:cubicBezTo>
                    <a:pt x="14109" y="655"/>
                    <a:pt x="14134" y="695"/>
                    <a:pt x="14152" y="737"/>
                  </a:cubicBezTo>
                  <a:lnTo>
                    <a:pt x="14152" y="737"/>
                  </a:lnTo>
                  <a:cubicBezTo>
                    <a:pt x="14136" y="695"/>
                    <a:pt x="14113" y="655"/>
                    <a:pt x="14083" y="621"/>
                  </a:cubicBezTo>
                  <a:lnTo>
                    <a:pt x="14079" y="619"/>
                  </a:lnTo>
                  <a:close/>
                  <a:moveTo>
                    <a:pt x="9245" y="199"/>
                  </a:moveTo>
                  <a:lnTo>
                    <a:pt x="9245" y="199"/>
                  </a:lnTo>
                  <a:cubicBezTo>
                    <a:pt x="9245" y="200"/>
                    <a:pt x="9244" y="201"/>
                    <a:pt x="9244" y="202"/>
                  </a:cubicBezTo>
                  <a:lnTo>
                    <a:pt x="11152" y="1970"/>
                  </a:lnTo>
                  <a:cubicBezTo>
                    <a:pt x="11173" y="1988"/>
                    <a:pt x="11195" y="2005"/>
                    <a:pt x="11218" y="2021"/>
                  </a:cubicBezTo>
                  <a:lnTo>
                    <a:pt x="11218" y="2021"/>
                  </a:lnTo>
                  <a:cubicBezTo>
                    <a:pt x="11217" y="2019"/>
                    <a:pt x="11215" y="2018"/>
                    <a:pt x="11214" y="2017"/>
                  </a:cubicBezTo>
                  <a:lnTo>
                    <a:pt x="9306" y="249"/>
                  </a:lnTo>
                  <a:cubicBezTo>
                    <a:pt x="9289" y="231"/>
                    <a:pt x="9268" y="214"/>
                    <a:pt x="9245" y="199"/>
                  </a:cubicBezTo>
                  <a:close/>
                  <a:moveTo>
                    <a:pt x="13695" y="435"/>
                  </a:moveTo>
                  <a:cubicBezTo>
                    <a:pt x="13556" y="435"/>
                    <a:pt x="13432" y="497"/>
                    <a:pt x="13339" y="575"/>
                  </a:cubicBezTo>
                  <a:lnTo>
                    <a:pt x="11989" y="1955"/>
                  </a:lnTo>
                  <a:cubicBezTo>
                    <a:pt x="11865" y="2063"/>
                    <a:pt x="11710" y="2125"/>
                    <a:pt x="11555" y="2125"/>
                  </a:cubicBezTo>
                  <a:cubicBezTo>
                    <a:pt x="11430" y="2125"/>
                    <a:pt x="11315" y="2085"/>
                    <a:pt x="11218" y="2021"/>
                  </a:cubicBezTo>
                  <a:lnTo>
                    <a:pt x="11218" y="2021"/>
                  </a:lnTo>
                  <a:cubicBezTo>
                    <a:pt x="11342" y="2127"/>
                    <a:pt x="11526" y="2188"/>
                    <a:pt x="11695" y="2188"/>
                  </a:cubicBezTo>
                  <a:cubicBezTo>
                    <a:pt x="11881" y="2188"/>
                    <a:pt x="12067" y="2110"/>
                    <a:pt x="12191" y="1970"/>
                  </a:cubicBezTo>
                  <a:lnTo>
                    <a:pt x="13556" y="606"/>
                  </a:lnTo>
                  <a:cubicBezTo>
                    <a:pt x="13618" y="543"/>
                    <a:pt x="13711" y="497"/>
                    <a:pt x="13804" y="497"/>
                  </a:cubicBezTo>
                  <a:cubicBezTo>
                    <a:pt x="13897" y="497"/>
                    <a:pt x="14006" y="543"/>
                    <a:pt x="14052" y="606"/>
                  </a:cubicBezTo>
                  <a:lnTo>
                    <a:pt x="14079" y="619"/>
                  </a:lnTo>
                  <a:lnTo>
                    <a:pt x="14079" y="619"/>
                  </a:lnTo>
                  <a:cubicBezTo>
                    <a:pt x="14070" y="609"/>
                    <a:pt x="14061" y="599"/>
                    <a:pt x="14052" y="590"/>
                  </a:cubicBezTo>
                  <a:lnTo>
                    <a:pt x="14037" y="575"/>
                  </a:lnTo>
                  <a:cubicBezTo>
                    <a:pt x="13959" y="497"/>
                    <a:pt x="13819" y="435"/>
                    <a:pt x="13695" y="435"/>
                  </a:cubicBezTo>
                  <a:close/>
                  <a:moveTo>
                    <a:pt x="14152" y="737"/>
                  </a:moveTo>
                  <a:cubicBezTo>
                    <a:pt x="14200" y="867"/>
                    <a:pt x="14177" y="1020"/>
                    <a:pt x="14083" y="1102"/>
                  </a:cubicBezTo>
                  <a:lnTo>
                    <a:pt x="11865" y="3366"/>
                  </a:lnTo>
                  <a:cubicBezTo>
                    <a:pt x="11788" y="3428"/>
                    <a:pt x="11695" y="3475"/>
                    <a:pt x="11602" y="3475"/>
                  </a:cubicBezTo>
                  <a:cubicBezTo>
                    <a:pt x="11493" y="3475"/>
                    <a:pt x="11400" y="3428"/>
                    <a:pt x="11338" y="3366"/>
                  </a:cubicBezTo>
                  <a:lnTo>
                    <a:pt x="9973" y="1986"/>
                  </a:lnTo>
                  <a:cubicBezTo>
                    <a:pt x="9911" y="1939"/>
                    <a:pt x="9849" y="1924"/>
                    <a:pt x="9787" y="1924"/>
                  </a:cubicBezTo>
                  <a:cubicBezTo>
                    <a:pt x="9740" y="1924"/>
                    <a:pt x="9663" y="1939"/>
                    <a:pt x="9616" y="1986"/>
                  </a:cubicBezTo>
                  <a:lnTo>
                    <a:pt x="7538" y="4080"/>
                  </a:lnTo>
                  <a:cubicBezTo>
                    <a:pt x="7497" y="4135"/>
                    <a:pt x="7468" y="4178"/>
                    <a:pt x="7462" y="4241"/>
                  </a:cubicBezTo>
                  <a:lnTo>
                    <a:pt x="7462" y="4241"/>
                  </a:lnTo>
                  <a:cubicBezTo>
                    <a:pt x="7469" y="4229"/>
                    <a:pt x="7479" y="4216"/>
                    <a:pt x="7492" y="4204"/>
                  </a:cubicBezTo>
                  <a:lnTo>
                    <a:pt x="9554" y="2110"/>
                  </a:lnTo>
                  <a:cubicBezTo>
                    <a:pt x="9585" y="2094"/>
                    <a:pt x="9616" y="2063"/>
                    <a:pt x="9663" y="2063"/>
                  </a:cubicBezTo>
                  <a:cubicBezTo>
                    <a:pt x="9694" y="2063"/>
                    <a:pt x="9740" y="2094"/>
                    <a:pt x="9756" y="2110"/>
                  </a:cubicBezTo>
                  <a:lnTo>
                    <a:pt x="11136" y="3490"/>
                  </a:lnTo>
                  <a:cubicBezTo>
                    <a:pt x="11214" y="3568"/>
                    <a:pt x="11322" y="3614"/>
                    <a:pt x="11462" y="3614"/>
                  </a:cubicBezTo>
                  <a:cubicBezTo>
                    <a:pt x="11571" y="3614"/>
                    <a:pt x="11710" y="3583"/>
                    <a:pt x="11803" y="3506"/>
                  </a:cubicBezTo>
                  <a:lnTo>
                    <a:pt x="14052" y="1257"/>
                  </a:lnTo>
                  <a:cubicBezTo>
                    <a:pt x="14195" y="1126"/>
                    <a:pt x="14228" y="913"/>
                    <a:pt x="14152" y="737"/>
                  </a:cubicBezTo>
                  <a:close/>
                  <a:moveTo>
                    <a:pt x="7462" y="4241"/>
                  </a:moveTo>
                  <a:cubicBezTo>
                    <a:pt x="7451" y="4260"/>
                    <a:pt x="7445" y="4278"/>
                    <a:pt x="7445" y="4297"/>
                  </a:cubicBezTo>
                  <a:cubicBezTo>
                    <a:pt x="7445" y="4312"/>
                    <a:pt x="7461" y="4359"/>
                    <a:pt x="7523" y="4421"/>
                  </a:cubicBezTo>
                  <a:lnTo>
                    <a:pt x="7550" y="4448"/>
                  </a:lnTo>
                  <a:lnTo>
                    <a:pt x="7550" y="4448"/>
                  </a:lnTo>
                  <a:cubicBezTo>
                    <a:pt x="7486" y="4382"/>
                    <a:pt x="7461" y="4337"/>
                    <a:pt x="7461" y="4266"/>
                  </a:cubicBezTo>
                  <a:cubicBezTo>
                    <a:pt x="7461" y="4257"/>
                    <a:pt x="7461" y="4249"/>
                    <a:pt x="7462" y="4241"/>
                  </a:cubicBezTo>
                  <a:close/>
                  <a:moveTo>
                    <a:pt x="7550" y="4448"/>
                  </a:moveTo>
                  <a:lnTo>
                    <a:pt x="7550" y="4448"/>
                  </a:lnTo>
                  <a:cubicBezTo>
                    <a:pt x="7556" y="4454"/>
                    <a:pt x="7562" y="4461"/>
                    <a:pt x="7569" y="4467"/>
                  </a:cubicBezTo>
                  <a:lnTo>
                    <a:pt x="9815" y="6698"/>
                  </a:lnTo>
                  <a:lnTo>
                    <a:pt x="9815" y="6698"/>
                  </a:lnTo>
                  <a:cubicBezTo>
                    <a:pt x="9810" y="6676"/>
                    <a:pt x="9799" y="6657"/>
                    <a:pt x="9771" y="6639"/>
                  </a:cubicBezTo>
                  <a:lnTo>
                    <a:pt x="7550" y="4448"/>
                  </a:lnTo>
                  <a:close/>
                  <a:moveTo>
                    <a:pt x="9815" y="6698"/>
                  </a:moveTo>
                  <a:lnTo>
                    <a:pt x="9815" y="6698"/>
                  </a:lnTo>
                  <a:cubicBezTo>
                    <a:pt x="9816" y="6701"/>
                    <a:pt x="9816" y="6705"/>
                    <a:pt x="9817" y="6708"/>
                  </a:cubicBezTo>
                  <a:lnTo>
                    <a:pt x="9817" y="6708"/>
                  </a:lnTo>
                  <a:lnTo>
                    <a:pt x="9818" y="6701"/>
                  </a:lnTo>
                  <a:lnTo>
                    <a:pt x="9815" y="6698"/>
                  </a:lnTo>
                  <a:close/>
                  <a:moveTo>
                    <a:pt x="6251" y="1"/>
                  </a:moveTo>
                  <a:cubicBezTo>
                    <a:pt x="6204" y="1"/>
                    <a:pt x="6189" y="16"/>
                    <a:pt x="6173" y="32"/>
                  </a:cubicBezTo>
                  <a:lnTo>
                    <a:pt x="3847" y="2250"/>
                  </a:lnTo>
                  <a:cubicBezTo>
                    <a:pt x="3645" y="2436"/>
                    <a:pt x="3630" y="2746"/>
                    <a:pt x="3800" y="2947"/>
                  </a:cubicBezTo>
                  <a:cubicBezTo>
                    <a:pt x="3924" y="3056"/>
                    <a:pt x="4048" y="3118"/>
                    <a:pt x="4172" y="3118"/>
                  </a:cubicBezTo>
                  <a:cubicBezTo>
                    <a:pt x="4312" y="3118"/>
                    <a:pt x="4467" y="3041"/>
                    <a:pt x="4514" y="2947"/>
                  </a:cubicBezTo>
                  <a:lnTo>
                    <a:pt x="6282" y="1086"/>
                  </a:lnTo>
                  <a:cubicBezTo>
                    <a:pt x="6297" y="1071"/>
                    <a:pt x="6359" y="1040"/>
                    <a:pt x="6375" y="1040"/>
                  </a:cubicBezTo>
                  <a:lnTo>
                    <a:pt x="7678" y="1040"/>
                  </a:lnTo>
                  <a:cubicBezTo>
                    <a:pt x="7724" y="1040"/>
                    <a:pt x="7802" y="1071"/>
                    <a:pt x="7802" y="1117"/>
                  </a:cubicBezTo>
                  <a:cubicBezTo>
                    <a:pt x="7817" y="1241"/>
                    <a:pt x="7802" y="1272"/>
                    <a:pt x="7771" y="1288"/>
                  </a:cubicBezTo>
                  <a:lnTo>
                    <a:pt x="3381" y="6220"/>
                  </a:lnTo>
                  <a:lnTo>
                    <a:pt x="3335" y="6220"/>
                  </a:lnTo>
                  <a:cubicBezTo>
                    <a:pt x="3319" y="6220"/>
                    <a:pt x="3273" y="6236"/>
                    <a:pt x="3257" y="6236"/>
                  </a:cubicBezTo>
                  <a:lnTo>
                    <a:pt x="698" y="6236"/>
                  </a:lnTo>
                  <a:cubicBezTo>
                    <a:pt x="311" y="6236"/>
                    <a:pt x="0" y="6515"/>
                    <a:pt x="0" y="6856"/>
                  </a:cubicBezTo>
                  <a:cubicBezTo>
                    <a:pt x="0" y="7026"/>
                    <a:pt x="62" y="7197"/>
                    <a:pt x="155" y="7321"/>
                  </a:cubicBezTo>
                  <a:cubicBezTo>
                    <a:pt x="295" y="7461"/>
                    <a:pt x="450" y="7523"/>
                    <a:pt x="636" y="7523"/>
                  </a:cubicBezTo>
                  <a:lnTo>
                    <a:pt x="4188" y="7523"/>
                  </a:lnTo>
                  <a:cubicBezTo>
                    <a:pt x="4235" y="7523"/>
                    <a:pt x="4250" y="7492"/>
                    <a:pt x="4266" y="7476"/>
                  </a:cubicBezTo>
                  <a:lnTo>
                    <a:pt x="6251" y="5367"/>
                  </a:lnTo>
                  <a:lnTo>
                    <a:pt x="6266" y="5351"/>
                  </a:lnTo>
                  <a:cubicBezTo>
                    <a:pt x="6266" y="5351"/>
                    <a:pt x="6297" y="5320"/>
                    <a:pt x="6344" y="5320"/>
                  </a:cubicBezTo>
                  <a:cubicBezTo>
                    <a:pt x="6375" y="5320"/>
                    <a:pt x="6406" y="5351"/>
                    <a:pt x="6437" y="5367"/>
                  </a:cubicBezTo>
                  <a:lnTo>
                    <a:pt x="8283" y="7290"/>
                  </a:lnTo>
                  <a:cubicBezTo>
                    <a:pt x="8314" y="7321"/>
                    <a:pt x="8314" y="7368"/>
                    <a:pt x="8314" y="7414"/>
                  </a:cubicBezTo>
                  <a:lnTo>
                    <a:pt x="7817" y="10578"/>
                  </a:lnTo>
                  <a:cubicBezTo>
                    <a:pt x="7755" y="10935"/>
                    <a:pt x="7895" y="11245"/>
                    <a:pt x="8158" y="11354"/>
                  </a:cubicBezTo>
                  <a:cubicBezTo>
                    <a:pt x="8236" y="11400"/>
                    <a:pt x="8345" y="11416"/>
                    <a:pt x="8422" y="11416"/>
                  </a:cubicBezTo>
                  <a:cubicBezTo>
                    <a:pt x="8515" y="11416"/>
                    <a:pt x="8593" y="11400"/>
                    <a:pt x="8686" y="11354"/>
                  </a:cubicBezTo>
                  <a:cubicBezTo>
                    <a:pt x="8841" y="11261"/>
                    <a:pt x="8980" y="11121"/>
                    <a:pt x="9042" y="10950"/>
                  </a:cubicBezTo>
                  <a:lnTo>
                    <a:pt x="9042" y="10935"/>
                  </a:lnTo>
                  <a:lnTo>
                    <a:pt x="9818" y="6747"/>
                  </a:lnTo>
                  <a:cubicBezTo>
                    <a:pt x="9818" y="6733"/>
                    <a:pt x="9818" y="6720"/>
                    <a:pt x="9817" y="6708"/>
                  </a:cubicBezTo>
                  <a:lnTo>
                    <a:pt x="9817" y="6708"/>
                  </a:lnTo>
                  <a:lnTo>
                    <a:pt x="9042" y="10888"/>
                  </a:lnTo>
                  <a:cubicBezTo>
                    <a:pt x="8980" y="11028"/>
                    <a:pt x="8887" y="11137"/>
                    <a:pt x="8748" y="11230"/>
                  </a:cubicBezTo>
                  <a:cubicBezTo>
                    <a:pt x="8670" y="11245"/>
                    <a:pt x="8593" y="11276"/>
                    <a:pt x="8515" y="11276"/>
                  </a:cubicBezTo>
                  <a:cubicBezTo>
                    <a:pt x="8453" y="11276"/>
                    <a:pt x="8376" y="11261"/>
                    <a:pt x="8298" y="11230"/>
                  </a:cubicBezTo>
                  <a:cubicBezTo>
                    <a:pt x="8065" y="11121"/>
                    <a:pt x="7972" y="10857"/>
                    <a:pt x="8003" y="10563"/>
                  </a:cubicBezTo>
                  <a:lnTo>
                    <a:pt x="8515" y="7383"/>
                  </a:lnTo>
                  <a:cubicBezTo>
                    <a:pt x="8515" y="7306"/>
                    <a:pt x="8500" y="7228"/>
                    <a:pt x="8438" y="7166"/>
                  </a:cubicBezTo>
                  <a:lnTo>
                    <a:pt x="6592" y="5258"/>
                  </a:lnTo>
                  <a:cubicBezTo>
                    <a:pt x="6530" y="5196"/>
                    <a:pt x="6499" y="5181"/>
                    <a:pt x="6421" y="5181"/>
                  </a:cubicBezTo>
                  <a:cubicBezTo>
                    <a:pt x="6344" y="5181"/>
                    <a:pt x="6266" y="5196"/>
                    <a:pt x="6251" y="5258"/>
                  </a:cubicBezTo>
                  <a:lnTo>
                    <a:pt x="4266" y="7368"/>
                  </a:lnTo>
                  <a:lnTo>
                    <a:pt x="714" y="7368"/>
                  </a:lnTo>
                  <a:cubicBezTo>
                    <a:pt x="559" y="7368"/>
                    <a:pt x="435" y="7306"/>
                    <a:pt x="326" y="7213"/>
                  </a:cubicBezTo>
                  <a:cubicBezTo>
                    <a:pt x="249" y="7120"/>
                    <a:pt x="202" y="6980"/>
                    <a:pt x="202" y="6825"/>
                  </a:cubicBezTo>
                  <a:cubicBezTo>
                    <a:pt x="202" y="6530"/>
                    <a:pt x="450" y="6313"/>
                    <a:pt x="776" y="6313"/>
                  </a:cubicBezTo>
                  <a:lnTo>
                    <a:pt x="3335" y="6313"/>
                  </a:lnTo>
                  <a:cubicBezTo>
                    <a:pt x="3413" y="6313"/>
                    <a:pt x="3475" y="6298"/>
                    <a:pt x="3506" y="6298"/>
                  </a:cubicBezTo>
                  <a:lnTo>
                    <a:pt x="7926" y="1350"/>
                  </a:lnTo>
                  <a:cubicBezTo>
                    <a:pt x="8003" y="1272"/>
                    <a:pt x="8003" y="1179"/>
                    <a:pt x="7988" y="1071"/>
                  </a:cubicBezTo>
                  <a:cubicBezTo>
                    <a:pt x="7972" y="962"/>
                    <a:pt x="7848" y="916"/>
                    <a:pt x="7755" y="916"/>
                  </a:cubicBezTo>
                  <a:lnTo>
                    <a:pt x="6452" y="916"/>
                  </a:lnTo>
                  <a:cubicBezTo>
                    <a:pt x="6390" y="916"/>
                    <a:pt x="6328" y="931"/>
                    <a:pt x="6282" y="993"/>
                  </a:cubicBezTo>
                  <a:lnTo>
                    <a:pt x="4514" y="2870"/>
                  </a:lnTo>
                  <a:cubicBezTo>
                    <a:pt x="4452" y="2947"/>
                    <a:pt x="4359" y="3010"/>
                    <a:pt x="4266" y="3010"/>
                  </a:cubicBezTo>
                  <a:cubicBezTo>
                    <a:pt x="4172" y="3010"/>
                    <a:pt x="4048" y="2947"/>
                    <a:pt x="3971" y="2870"/>
                  </a:cubicBezTo>
                  <a:cubicBezTo>
                    <a:pt x="3847" y="2715"/>
                    <a:pt x="3847" y="2482"/>
                    <a:pt x="4002" y="2327"/>
                  </a:cubicBezTo>
                  <a:lnTo>
                    <a:pt x="6328" y="109"/>
                  </a:lnTo>
                  <a:lnTo>
                    <a:pt x="8996" y="109"/>
                  </a:lnTo>
                  <a:cubicBezTo>
                    <a:pt x="9068" y="109"/>
                    <a:pt x="9168" y="146"/>
                    <a:pt x="9245" y="199"/>
                  </a:cubicBezTo>
                  <a:lnTo>
                    <a:pt x="9245" y="199"/>
                  </a:lnTo>
                  <a:cubicBezTo>
                    <a:pt x="9288" y="47"/>
                    <a:pt x="9135" y="1"/>
                    <a:pt x="8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7455227" y="3501192"/>
              <a:ext cx="19562" cy="18271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83" y="1"/>
                  </a:moveTo>
                  <a:cubicBezTo>
                    <a:pt x="730" y="1"/>
                    <a:pt x="1" y="699"/>
                    <a:pt x="1" y="1567"/>
                  </a:cubicBezTo>
                  <a:cubicBezTo>
                    <a:pt x="32" y="2436"/>
                    <a:pt x="730" y="3134"/>
                    <a:pt x="1583" y="3134"/>
                  </a:cubicBezTo>
                  <a:cubicBezTo>
                    <a:pt x="2436" y="3134"/>
                    <a:pt x="3149" y="2436"/>
                    <a:pt x="3149" y="1567"/>
                  </a:cubicBezTo>
                  <a:cubicBezTo>
                    <a:pt x="3149" y="714"/>
                    <a:pt x="2451" y="1"/>
                    <a:pt x="1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7364966" y="3467384"/>
              <a:ext cx="153145" cy="143774"/>
            </a:xfrm>
            <a:custGeom>
              <a:avLst/>
              <a:gdLst/>
              <a:ahLst/>
              <a:cxnLst/>
              <a:rect l="l" t="t" r="r" b="b"/>
              <a:pathLst>
                <a:path w="24661" h="24661" fill="none" extrusionOk="0">
                  <a:moveTo>
                    <a:pt x="24660" y="12330"/>
                  </a:moveTo>
                  <a:cubicBezTo>
                    <a:pt x="24660" y="19139"/>
                    <a:pt x="19139" y="24661"/>
                    <a:pt x="12330" y="24661"/>
                  </a:cubicBezTo>
                  <a:cubicBezTo>
                    <a:pt x="5522" y="24661"/>
                    <a:pt x="0" y="19139"/>
                    <a:pt x="0" y="12330"/>
                  </a:cubicBezTo>
                  <a:cubicBezTo>
                    <a:pt x="0" y="5522"/>
                    <a:pt x="5522" y="0"/>
                    <a:pt x="1233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7441550" y="3539256"/>
              <a:ext cx="76576" cy="71890"/>
            </a:xfrm>
            <a:custGeom>
              <a:avLst/>
              <a:gdLst/>
              <a:ahLst/>
              <a:cxnLst/>
              <a:rect l="l" t="t" r="r" b="b"/>
              <a:pathLst>
                <a:path w="12331" h="12331" fill="none" extrusionOk="0">
                  <a:moveTo>
                    <a:pt x="12330" y="0"/>
                  </a:moveTo>
                  <a:cubicBezTo>
                    <a:pt x="12330" y="6809"/>
                    <a:pt x="6809" y="12331"/>
                    <a:pt x="0" y="12331"/>
                  </a:cubicBezTo>
                </a:path>
              </a:pathLst>
            </a:custGeom>
            <a:noFill/>
            <a:ln w="13175" cap="flat" cmpd="sng">
              <a:solidFill>
                <a:schemeClr val="dk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7491066" y="3539256"/>
              <a:ext cx="27069" cy="54983"/>
            </a:xfrm>
            <a:custGeom>
              <a:avLst/>
              <a:gdLst/>
              <a:ahLst/>
              <a:cxnLst/>
              <a:rect l="l" t="t" r="r" b="b"/>
              <a:pathLst>
                <a:path w="4359" h="9431" fill="none" extrusionOk="0">
                  <a:moveTo>
                    <a:pt x="4358" y="0"/>
                  </a:moveTo>
                  <a:cubicBezTo>
                    <a:pt x="4358" y="3785"/>
                    <a:pt x="2652" y="7150"/>
                    <a:pt x="0" y="9430"/>
                  </a:cubicBezTo>
                </a:path>
              </a:pathLst>
            </a:custGeom>
            <a:noFill/>
            <a:ln w="17450" cap="flat" cmpd="sng">
              <a:solidFill>
                <a:schemeClr val="accent2"/>
              </a:solidFill>
              <a:prstDash val="solid"/>
              <a:miter lim="15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8" name="Google Shape;1438;p68"/>
          <p:cNvSpPr txBox="1">
            <a:spLocks noGrp="1"/>
          </p:cNvSpPr>
          <p:nvPr>
            <p:ph type="title" idx="4294967295"/>
          </p:nvPr>
        </p:nvSpPr>
        <p:spPr>
          <a:xfrm>
            <a:off x="-468499" y="2140125"/>
            <a:ext cx="5681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어플리이션</a:t>
            </a:r>
            <a:endParaRPr sz="4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9" name="Google Shape;1439;p68"/>
          <p:cNvSpPr/>
          <p:nvPr/>
        </p:nvSpPr>
        <p:spPr>
          <a:xfrm>
            <a:off x="4969300" y="1446900"/>
            <a:ext cx="2846400" cy="1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25" y="1477450"/>
            <a:ext cx="1514500" cy="15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69"/>
          <p:cNvGrpSpPr/>
          <p:nvPr/>
        </p:nvGrpSpPr>
        <p:grpSpPr>
          <a:xfrm>
            <a:off x="7223173" y="1446090"/>
            <a:ext cx="721436" cy="758156"/>
            <a:chOff x="12430173" y="-2552610"/>
            <a:chExt cx="721436" cy="758156"/>
          </a:xfrm>
        </p:grpSpPr>
        <p:sp>
          <p:nvSpPr>
            <p:cNvPr id="1446" name="Google Shape;1446;p69"/>
            <p:cNvSpPr/>
            <p:nvPr/>
          </p:nvSpPr>
          <p:spPr>
            <a:xfrm rot="-683102">
              <a:off x="12490446" y="-2505801"/>
              <a:ext cx="540491" cy="664539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9"/>
            <p:cNvSpPr/>
            <p:nvPr/>
          </p:nvSpPr>
          <p:spPr>
            <a:xfrm rot="-683102">
              <a:off x="12983430" y="-2016136"/>
              <a:ext cx="153015" cy="16889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69"/>
          <p:cNvGrpSpPr/>
          <p:nvPr/>
        </p:nvGrpSpPr>
        <p:grpSpPr>
          <a:xfrm>
            <a:off x="1700981" y="1088728"/>
            <a:ext cx="506844" cy="610472"/>
            <a:chOff x="14837781" y="-2909972"/>
            <a:chExt cx="506844" cy="610472"/>
          </a:xfrm>
        </p:grpSpPr>
        <p:sp>
          <p:nvSpPr>
            <p:cNvPr id="1449" name="Google Shape;1449;p69"/>
            <p:cNvSpPr/>
            <p:nvPr/>
          </p:nvSpPr>
          <p:spPr>
            <a:xfrm rot="-993214" flipH="1">
              <a:off x="14897584" y="-2864675"/>
              <a:ext cx="387236" cy="476137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9"/>
            <p:cNvSpPr/>
            <p:nvPr/>
          </p:nvSpPr>
          <p:spPr>
            <a:xfrm rot="-993214" flipH="1">
              <a:off x="14928167" y="-2433619"/>
              <a:ext cx="109628" cy="12101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1" name="Google Shape;1451;p69"/>
          <p:cNvGrpSpPr/>
          <p:nvPr/>
        </p:nvGrpSpPr>
        <p:grpSpPr>
          <a:xfrm>
            <a:off x="7557650" y="2581925"/>
            <a:ext cx="873225" cy="2353876"/>
            <a:chOff x="7557650" y="2581925"/>
            <a:chExt cx="873225" cy="2353876"/>
          </a:xfrm>
        </p:grpSpPr>
        <p:sp>
          <p:nvSpPr>
            <p:cNvPr id="1452" name="Google Shape;1452;p69"/>
            <p:cNvSpPr/>
            <p:nvPr/>
          </p:nvSpPr>
          <p:spPr>
            <a:xfrm>
              <a:off x="7942579" y="2930984"/>
              <a:ext cx="351190" cy="517883"/>
            </a:xfrm>
            <a:custGeom>
              <a:avLst/>
              <a:gdLst/>
              <a:ahLst/>
              <a:cxnLst/>
              <a:rect l="l" t="t" r="r" b="b"/>
              <a:pathLst>
                <a:path w="3965" h="5847" extrusionOk="0">
                  <a:moveTo>
                    <a:pt x="1619" y="262"/>
                  </a:moveTo>
                  <a:cubicBezTo>
                    <a:pt x="2798" y="0"/>
                    <a:pt x="3965" y="3846"/>
                    <a:pt x="3679" y="4418"/>
                  </a:cubicBezTo>
                  <a:cubicBezTo>
                    <a:pt x="3096" y="5596"/>
                    <a:pt x="1476" y="5370"/>
                    <a:pt x="1131" y="5846"/>
                  </a:cubicBezTo>
                  <a:lnTo>
                    <a:pt x="941" y="5251"/>
                  </a:lnTo>
                  <a:cubicBezTo>
                    <a:pt x="941" y="5251"/>
                    <a:pt x="1203" y="5215"/>
                    <a:pt x="1619" y="4822"/>
                  </a:cubicBezTo>
                  <a:cubicBezTo>
                    <a:pt x="2036" y="4441"/>
                    <a:pt x="2322" y="4203"/>
                    <a:pt x="2750" y="4120"/>
                  </a:cubicBezTo>
                  <a:cubicBezTo>
                    <a:pt x="2750" y="4120"/>
                    <a:pt x="2584" y="2644"/>
                    <a:pt x="1286" y="1977"/>
                  </a:cubicBezTo>
                  <a:cubicBezTo>
                    <a:pt x="0" y="1310"/>
                    <a:pt x="1619" y="262"/>
                    <a:pt x="1619" y="26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9"/>
            <p:cNvSpPr/>
            <p:nvPr/>
          </p:nvSpPr>
          <p:spPr>
            <a:xfrm>
              <a:off x="7770663" y="3288458"/>
              <a:ext cx="290075" cy="132947"/>
            </a:xfrm>
            <a:custGeom>
              <a:avLst/>
              <a:gdLst/>
              <a:ahLst/>
              <a:cxnLst/>
              <a:rect l="l" t="t" r="r" b="b"/>
              <a:pathLst>
                <a:path w="3275" h="1501" extrusionOk="0">
                  <a:moveTo>
                    <a:pt x="0" y="596"/>
                  </a:moveTo>
                  <a:cubicBezTo>
                    <a:pt x="107" y="917"/>
                    <a:pt x="179" y="1108"/>
                    <a:pt x="191" y="1203"/>
                  </a:cubicBezTo>
                  <a:cubicBezTo>
                    <a:pt x="191" y="1203"/>
                    <a:pt x="679" y="1072"/>
                    <a:pt x="1691" y="1203"/>
                  </a:cubicBezTo>
                  <a:cubicBezTo>
                    <a:pt x="2691" y="1334"/>
                    <a:pt x="2989" y="1501"/>
                    <a:pt x="2989" y="1501"/>
                  </a:cubicBezTo>
                  <a:cubicBezTo>
                    <a:pt x="2989" y="1501"/>
                    <a:pt x="3179" y="798"/>
                    <a:pt x="3227" y="596"/>
                  </a:cubicBezTo>
                  <a:cubicBezTo>
                    <a:pt x="3275" y="393"/>
                    <a:pt x="2774" y="1"/>
                    <a:pt x="1667" y="84"/>
                  </a:cubicBezTo>
                  <a:cubicBezTo>
                    <a:pt x="560" y="179"/>
                    <a:pt x="0" y="596"/>
                    <a:pt x="0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9"/>
            <p:cNvSpPr/>
            <p:nvPr/>
          </p:nvSpPr>
          <p:spPr>
            <a:xfrm>
              <a:off x="7912997" y="2930984"/>
              <a:ext cx="182548" cy="316470"/>
            </a:xfrm>
            <a:custGeom>
              <a:avLst/>
              <a:gdLst/>
              <a:ahLst/>
              <a:cxnLst/>
              <a:rect l="l" t="t" r="r" b="b"/>
              <a:pathLst>
                <a:path w="2061" h="3573" extrusionOk="0">
                  <a:moveTo>
                    <a:pt x="1882" y="3120"/>
                  </a:moveTo>
                  <a:cubicBezTo>
                    <a:pt x="2060" y="1298"/>
                    <a:pt x="1882" y="477"/>
                    <a:pt x="1632" y="238"/>
                  </a:cubicBezTo>
                  <a:cubicBezTo>
                    <a:pt x="1370" y="0"/>
                    <a:pt x="358" y="143"/>
                    <a:pt x="179" y="1108"/>
                  </a:cubicBezTo>
                  <a:cubicBezTo>
                    <a:pt x="1" y="2072"/>
                    <a:pt x="1846" y="3572"/>
                    <a:pt x="1882" y="3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7557650" y="2887761"/>
              <a:ext cx="368107" cy="626473"/>
            </a:xfrm>
            <a:custGeom>
              <a:avLst/>
              <a:gdLst/>
              <a:ahLst/>
              <a:cxnLst/>
              <a:rect l="l" t="t" r="r" b="b"/>
              <a:pathLst>
                <a:path w="4156" h="7073" extrusionOk="0">
                  <a:moveTo>
                    <a:pt x="2965" y="572"/>
                  </a:moveTo>
                  <a:cubicBezTo>
                    <a:pt x="2524" y="786"/>
                    <a:pt x="2393" y="750"/>
                    <a:pt x="1953" y="726"/>
                  </a:cubicBezTo>
                  <a:cubicBezTo>
                    <a:pt x="1524" y="715"/>
                    <a:pt x="1036" y="1119"/>
                    <a:pt x="846" y="1703"/>
                  </a:cubicBezTo>
                  <a:cubicBezTo>
                    <a:pt x="667" y="2286"/>
                    <a:pt x="0" y="4144"/>
                    <a:pt x="143" y="5060"/>
                  </a:cubicBezTo>
                  <a:cubicBezTo>
                    <a:pt x="274" y="5965"/>
                    <a:pt x="1286" y="6513"/>
                    <a:pt x="1381" y="6715"/>
                  </a:cubicBezTo>
                  <a:cubicBezTo>
                    <a:pt x="1477" y="6906"/>
                    <a:pt x="1536" y="7072"/>
                    <a:pt x="1536" y="7072"/>
                  </a:cubicBezTo>
                  <a:cubicBezTo>
                    <a:pt x="1536" y="7072"/>
                    <a:pt x="2346" y="6501"/>
                    <a:pt x="2477" y="6025"/>
                  </a:cubicBezTo>
                  <a:cubicBezTo>
                    <a:pt x="2477" y="6025"/>
                    <a:pt x="2000" y="5977"/>
                    <a:pt x="1929" y="6049"/>
                  </a:cubicBezTo>
                  <a:cubicBezTo>
                    <a:pt x="1870" y="6132"/>
                    <a:pt x="1750" y="6287"/>
                    <a:pt x="1691" y="6251"/>
                  </a:cubicBezTo>
                  <a:cubicBezTo>
                    <a:pt x="1619" y="6215"/>
                    <a:pt x="1405" y="6001"/>
                    <a:pt x="1346" y="5834"/>
                  </a:cubicBezTo>
                  <a:cubicBezTo>
                    <a:pt x="1274" y="5668"/>
                    <a:pt x="1512" y="5179"/>
                    <a:pt x="1393" y="4953"/>
                  </a:cubicBezTo>
                  <a:cubicBezTo>
                    <a:pt x="1274" y="4715"/>
                    <a:pt x="1715" y="3441"/>
                    <a:pt x="1715" y="3441"/>
                  </a:cubicBezTo>
                  <a:cubicBezTo>
                    <a:pt x="1715" y="3441"/>
                    <a:pt x="2346" y="4024"/>
                    <a:pt x="3203" y="3310"/>
                  </a:cubicBezTo>
                  <a:cubicBezTo>
                    <a:pt x="4060" y="2596"/>
                    <a:pt x="4156" y="0"/>
                    <a:pt x="2965" y="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9"/>
            <p:cNvSpPr/>
            <p:nvPr/>
          </p:nvSpPr>
          <p:spPr>
            <a:xfrm>
              <a:off x="7757998" y="3246298"/>
              <a:ext cx="306992" cy="94950"/>
            </a:xfrm>
            <a:custGeom>
              <a:avLst/>
              <a:gdLst/>
              <a:ahLst/>
              <a:cxnLst/>
              <a:rect l="l" t="t" r="r" b="b"/>
              <a:pathLst>
                <a:path w="3466" h="1072" extrusionOk="0">
                  <a:moveTo>
                    <a:pt x="0" y="703"/>
                  </a:moveTo>
                  <a:cubicBezTo>
                    <a:pt x="84" y="905"/>
                    <a:pt x="143" y="1072"/>
                    <a:pt x="143" y="1072"/>
                  </a:cubicBezTo>
                  <a:cubicBezTo>
                    <a:pt x="143" y="1072"/>
                    <a:pt x="477" y="786"/>
                    <a:pt x="1929" y="774"/>
                  </a:cubicBezTo>
                  <a:cubicBezTo>
                    <a:pt x="3382" y="762"/>
                    <a:pt x="3370" y="1072"/>
                    <a:pt x="3370" y="1072"/>
                  </a:cubicBezTo>
                  <a:cubicBezTo>
                    <a:pt x="3370" y="1072"/>
                    <a:pt x="3418" y="905"/>
                    <a:pt x="3465" y="655"/>
                  </a:cubicBezTo>
                  <a:cubicBezTo>
                    <a:pt x="2775" y="0"/>
                    <a:pt x="608" y="393"/>
                    <a:pt x="0" y="7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9"/>
            <p:cNvSpPr/>
            <p:nvPr/>
          </p:nvSpPr>
          <p:spPr>
            <a:xfrm>
              <a:off x="7699984" y="2938336"/>
              <a:ext cx="379710" cy="370233"/>
            </a:xfrm>
            <a:custGeom>
              <a:avLst/>
              <a:gdLst/>
              <a:ahLst/>
              <a:cxnLst/>
              <a:rect l="l" t="t" r="r" b="b"/>
              <a:pathLst>
                <a:path w="4287" h="4180" extrusionOk="0">
                  <a:moveTo>
                    <a:pt x="2679" y="1"/>
                  </a:moveTo>
                  <a:lnTo>
                    <a:pt x="1358" y="1"/>
                  </a:lnTo>
                  <a:cubicBezTo>
                    <a:pt x="3049" y="953"/>
                    <a:pt x="1751" y="3394"/>
                    <a:pt x="108" y="2870"/>
                  </a:cubicBezTo>
                  <a:cubicBezTo>
                    <a:pt x="108" y="2870"/>
                    <a:pt x="1" y="3132"/>
                    <a:pt x="24" y="3215"/>
                  </a:cubicBezTo>
                  <a:cubicBezTo>
                    <a:pt x="36" y="3287"/>
                    <a:pt x="370" y="3501"/>
                    <a:pt x="501" y="3799"/>
                  </a:cubicBezTo>
                  <a:cubicBezTo>
                    <a:pt x="548" y="3906"/>
                    <a:pt x="608" y="4049"/>
                    <a:pt x="655" y="4180"/>
                  </a:cubicBezTo>
                  <a:cubicBezTo>
                    <a:pt x="1263" y="3870"/>
                    <a:pt x="3430" y="3477"/>
                    <a:pt x="4120" y="4132"/>
                  </a:cubicBezTo>
                  <a:cubicBezTo>
                    <a:pt x="4192" y="3823"/>
                    <a:pt x="4275" y="3382"/>
                    <a:pt x="4287" y="3037"/>
                  </a:cubicBezTo>
                  <a:cubicBezTo>
                    <a:pt x="4287" y="3037"/>
                    <a:pt x="3191" y="2822"/>
                    <a:pt x="2679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9"/>
            <p:cNvSpPr/>
            <p:nvPr/>
          </p:nvSpPr>
          <p:spPr>
            <a:xfrm>
              <a:off x="7793869" y="2704242"/>
              <a:ext cx="72807" cy="165631"/>
            </a:xfrm>
            <a:custGeom>
              <a:avLst/>
              <a:gdLst/>
              <a:ahLst/>
              <a:cxnLst/>
              <a:rect l="l" t="t" r="r" b="b"/>
              <a:pathLst>
                <a:path w="822" h="1870" extrusionOk="0">
                  <a:moveTo>
                    <a:pt x="0" y="703"/>
                  </a:moveTo>
                  <a:cubicBezTo>
                    <a:pt x="0" y="1191"/>
                    <a:pt x="84" y="1501"/>
                    <a:pt x="441" y="1679"/>
                  </a:cubicBezTo>
                  <a:cubicBezTo>
                    <a:pt x="822" y="1870"/>
                    <a:pt x="750" y="1024"/>
                    <a:pt x="738" y="1013"/>
                  </a:cubicBezTo>
                  <a:cubicBezTo>
                    <a:pt x="715" y="1013"/>
                    <a:pt x="0" y="0"/>
                    <a:pt x="0" y="70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9"/>
            <p:cNvSpPr/>
            <p:nvPr/>
          </p:nvSpPr>
          <p:spPr>
            <a:xfrm>
              <a:off x="7772789" y="2687324"/>
              <a:ext cx="157216" cy="302829"/>
            </a:xfrm>
            <a:custGeom>
              <a:avLst/>
              <a:gdLst/>
              <a:ahLst/>
              <a:cxnLst/>
              <a:rect l="l" t="t" r="r" b="b"/>
              <a:pathLst>
                <a:path w="1775" h="3419" extrusionOk="0">
                  <a:moveTo>
                    <a:pt x="155" y="358"/>
                  </a:moveTo>
                  <a:cubicBezTo>
                    <a:pt x="0" y="299"/>
                    <a:pt x="24" y="489"/>
                    <a:pt x="60" y="596"/>
                  </a:cubicBezTo>
                  <a:cubicBezTo>
                    <a:pt x="107" y="727"/>
                    <a:pt x="203" y="1180"/>
                    <a:pt x="345" y="1120"/>
                  </a:cubicBezTo>
                  <a:cubicBezTo>
                    <a:pt x="476" y="1061"/>
                    <a:pt x="453" y="965"/>
                    <a:pt x="512" y="989"/>
                  </a:cubicBezTo>
                  <a:cubicBezTo>
                    <a:pt x="572" y="1001"/>
                    <a:pt x="762" y="1977"/>
                    <a:pt x="536" y="2835"/>
                  </a:cubicBezTo>
                  <a:cubicBezTo>
                    <a:pt x="536" y="2835"/>
                    <a:pt x="726" y="2811"/>
                    <a:pt x="1119" y="3120"/>
                  </a:cubicBezTo>
                  <a:cubicBezTo>
                    <a:pt x="1500" y="3418"/>
                    <a:pt x="1774" y="2382"/>
                    <a:pt x="1774" y="2382"/>
                  </a:cubicBezTo>
                  <a:lnTo>
                    <a:pt x="1584" y="775"/>
                  </a:lnTo>
                  <a:cubicBezTo>
                    <a:pt x="1584" y="775"/>
                    <a:pt x="762" y="1"/>
                    <a:pt x="512" y="84"/>
                  </a:cubicBezTo>
                  <a:cubicBezTo>
                    <a:pt x="250" y="168"/>
                    <a:pt x="155" y="358"/>
                    <a:pt x="155" y="3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9"/>
            <p:cNvSpPr/>
            <p:nvPr/>
          </p:nvSpPr>
          <p:spPr>
            <a:xfrm>
              <a:off x="7778015" y="2581925"/>
              <a:ext cx="200440" cy="225771"/>
            </a:xfrm>
            <a:custGeom>
              <a:avLst/>
              <a:gdLst/>
              <a:ahLst/>
              <a:cxnLst/>
              <a:rect l="l" t="t" r="r" b="b"/>
              <a:pathLst>
                <a:path w="2263" h="2549" extrusionOk="0">
                  <a:moveTo>
                    <a:pt x="1084" y="2513"/>
                  </a:moveTo>
                  <a:cubicBezTo>
                    <a:pt x="775" y="2548"/>
                    <a:pt x="572" y="2417"/>
                    <a:pt x="501" y="2132"/>
                  </a:cubicBezTo>
                  <a:cubicBezTo>
                    <a:pt x="394" y="1739"/>
                    <a:pt x="203" y="1489"/>
                    <a:pt x="96" y="1548"/>
                  </a:cubicBezTo>
                  <a:cubicBezTo>
                    <a:pt x="96" y="1548"/>
                    <a:pt x="1" y="1417"/>
                    <a:pt x="108" y="1215"/>
                  </a:cubicBezTo>
                  <a:cubicBezTo>
                    <a:pt x="215" y="1012"/>
                    <a:pt x="84" y="667"/>
                    <a:pt x="513" y="346"/>
                  </a:cubicBezTo>
                  <a:cubicBezTo>
                    <a:pt x="941" y="36"/>
                    <a:pt x="1739" y="0"/>
                    <a:pt x="2001" y="596"/>
                  </a:cubicBezTo>
                  <a:cubicBezTo>
                    <a:pt x="2263" y="1191"/>
                    <a:pt x="1679" y="2441"/>
                    <a:pt x="1084" y="25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9"/>
            <p:cNvSpPr/>
            <p:nvPr/>
          </p:nvSpPr>
          <p:spPr>
            <a:xfrm>
              <a:off x="7844443" y="2617796"/>
              <a:ext cx="483074" cy="427185"/>
            </a:xfrm>
            <a:custGeom>
              <a:avLst/>
              <a:gdLst/>
              <a:ahLst/>
              <a:cxnLst/>
              <a:rect l="l" t="t" r="r" b="b"/>
              <a:pathLst>
                <a:path w="5454" h="4823" extrusionOk="0">
                  <a:moveTo>
                    <a:pt x="608" y="203"/>
                  </a:moveTo>
                  <a:cubicBezTo>
                    <a:pt x="513" y="214"/>
                    <a:pt x="417" y="298"/>
                    <a:pt x="417" y="405"/>
                  </a:cubicBezTo>
                  <a:cubicBezTo>
                    <a:pt x="429" y="548"/>
                    <a:pt x="632" y="595"/>
                    <a:pt x="751" y="691"/>
                  </a:cubicBezTo>
                  <a:cubicBezTo>
                    <a:pt x="906" y="822"/>
                    <a:pt x="894" y="1072"/>
                    <a:pt x="787" y="1250"/>
                  </a:cubicBezTo>
                  <a:cubicBezTo>
                    <a:pt x="679" y="1417"/>
                    <a:pt x="501" y="1524"/>
                    <a:pt x="346" y="1655"/>
                  </a:cubicBezTo>
                  <a:cubicBezTo>
                    <a:pt x="191" y="1786"/>
                    <a:pt x="48" y="1953"/>
                    <a:pt x="25" y="2143"/>
                  </a:cubicBezTo>
                  <a:cubicBezTo>
                    <a:pt x="1" y="2381"/>
                    <a:pt x="144" y="2584"/>
                    <a:pt x="286" y="2774"/>
                  </a:cubicBezTo>
                  <a:cubicBezTo>
                    <a:pt x="417" y="2965"/>
                    <a:pt x="560" y="3191"/>
                    <a:pt x="513" y="3417"/>
                  </a:cubicBezTo>
                  <a:cubicBezTo>
                    <a:pt x="477" y="3548"/>
                    <a:pt x="382" y="3667"/>
                    <a:pt x="334" y="3798"/>
                  </a:cubicBezTo>
                  <a:cubicBezTo>
                    <a:pt x="227" y="4084"/>
                    <a:pt x="382" y="4405"/>
                    <a:pt x="620" y="4584"/>
                  </a:cubicBezTo>
                  <a:cubicBezTo>
                    <a:pt x="846" y="4763"/>
                    <a:pt x="1156" y="4810"/>
                    <a:pt x="1453" y="4822"/>
                  </a:cubicBezTo>
                  <a:cubicBezTo>
                    <a:pt x="1715" y="4822"/>
                    <a:pt x="1989" y="4798"/>
                    <a:pt x="2227" y="4691"/>
                  </a:cubicBezTo>
                  <a:cubicBezTo>
                    <a:pt x="2465" y="4584"/>
                    <a:pt x="2680" y="4405"/>
                    <a:pt x="2775" y="4167"/>
                  </a:cubicBezTo>
                  <a:cubicBezTo>
                    <a:pt x="2858" y="3941"/>
                    <a:pt x="2858" y="3703"/>
                    <a:pt x="2894" y="3477"/>
                  </a:cubicBezTo>
                  <a:cubicBezTo>
                    <a:pt x="2930" y="3251"/>
                    <a:pt x="3049" y="3001"/>
                    <a:pt x="3263" y="2929"/>
                  </a:cubicBezTo>
                  <a:cubicBezTo>
                    <a:pt x="3501" y="2846"/>
                    <a:pt x="3751" y="2989"/>
                    <a:pt x="4001" y="2989"/>
                  </a:cubicBezTo>
                  <a:cubicBezTo>
                    <a:pt x="4108" y="3001"/>
                    <a:pt x="4216" y="2977"/>
                    <a:pt x="4323" y="2953"/>
                  </a:cubicBezTo>
                  <a:cubicBezTo>
                    <a:pt x="4573" y="2905"/>
                    <a:pt x="4823" y="2846"/>
                    <a:pt x="5037" y="2727"/>
                  </a:cubicBezTo>
                  <a:cubicBezTo>
                    <a:pt x="5239" y="2620"/>
                    <a:pt x="5418" y="2441"/>
                    <a:pt x="5430" y="2215"/>
                  </a:cubicBezTo>
                  <a:cubicBezTo>
                    <a:pt x="5454" y="1989"/>
                    <a:pt x="5263" y="1750"/>
                    <a:pt x="5037" y="1786"/>
                  </a:cubicBezTo>
                  <a:cubicBezTo>
                    <a:pt x="4954" y="1798"/>
                    <a:pt x="4870" y="1846"/>
                    <a:pt x="4787" y="1822"/>
                  </a:cubicBezTo>
                  <a:cubicBezTo>
                    <a:pt x="4704" y="1810"/>
                    <a:pt x="4644" y="1715"/>
                    <a:pt x="4632" y="1619"/>
                  </a:cubicBezTo>
                  <a:cubicBezTo>
                    <a:pt x="4620" y="1536"/>
                    <a:pt x="4644" y="1441"/>
                    <a:pt x="4644" y="1357"/>
                  </a:cubicBezTo>
                  <a:cubicBezTo>
                    <a:pt x="4644" y="1096"/>
                    <a:pt x="4501" y="846"/>
                    <a:pt x="4275" y="715"/>
                  </a:cubicBezTo>
                  <a:cubicBezTo>
                    <a:pt x="4061" y="595"/>
                    <a:pt x="3763" y="595"/>
                    <a:pt x="3549" y="726"/>
                  </a:cubicBezTo>
                  <a:cubicBezTo>
                    <a:pt x="3358" y="846"/>
                    <a:pt x="3239" y="1036"/>
                    <a:pt x="3073" y="1167"/>
                  </a:cubicBezTo>
                  <a:cubicBezTo>
                    <a:pt x="2894" y="1310"/>
                    <a:pt x="2632" y="1381"/>
                    <a:pt x="2477" y="1238"/>
                  </a:cubicBezTo>
                  <a:cubicBezTo>
                    <a:pt x="2287" y="1072"/>
                    <a:pt x="2370" y="786"/>
                    <a:pt x="2322" y="548"/>
                  </a:cubicBezTo>
                  <a:cubicBezTo>
                    <a:pt x="2275" y="334"/>
                    <a:pt x="2108" y="155"/>
                    <a:pt x="1906" y="84"/>
                  </a:cubicBezTo>
                  <a:cubicBezTo>
                    <a:pt x="1668" y="0"/>
                    <a:pt x="1465" y="107"/>
                    <a:pt x="1263" y="191"/>
                  </a:cubicBezTo>
                  <a:cubicBezTo>
                    <a:pt x="1037" y="286"/>
                    <a:pt x="834" y="155"/>
                    <a:pt x="608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9"/>
            <p:cNvSpPr/>
            <p:nvPr/>
          </p:nvSpPr>
          <p:spPr>
            <a:xfrm>
              <a:off x="7864460" y="3417153"/>
              <a:ext cx="408231" cy="1071462"/>
            </a:xfrm>
            <a:custGeom>
              <a:avLst/>
              <a:gdLst/>
              <a:ahLst/>
              <a:cxnLst/>
              <a:rect l="l" t="t" r="r" b="b"/>
              <a:pathLst>
                <a:path w="4609" h="12097" extrusionOk="0">
                  <a:moveTo>
                    <a:pt x="1" y="3441"/>
                  </a:moveTo>
                  <a:cubicBezTo>
                    <a:pt x="1" y="5822"/>
                    <a:pt x="989" y="8311"/>
                    <a:pt x="1608" y="9346"/>
                  </a:cubicBezTo>
                  <a:cubicBezTo>
                    <a:pt x="2239" y="10370"/>
                    <a:pt x="3918" y="12097"/>
                    <a:pt x="3918" y="12097"/>
                  </a:cubicBezTo>
                  <a:cubicBezTo>
                    <a:pt x="3918" y="12097"/>
                    <a:pt x="3930" y="11609"/>
                    <a:pt x="4609" y="11478"/>
                  </a:cubicBezTo>
                  <a:cubicBezTo>
                    <a:pt x="4609" y="11478"/>
                    <a:pt x="4454" y="11109"/>
                    <a:pt x="4418" y="10275"/>
                  </a:cubicBezTo>
                  <a:cubicBezTo>
                    <a:pt x="4394" y="9442"/>
                    <a:pt x="3990" y="9073"/>
                    <a:pt x="3144" y="8894"/>
                  </a:cubicBezTo>
                  <a:cubicBezTo>
                    <a:pt x="2513" y="8763"/>
                    <a:pt x="2680" y="5001"/>
                    <a:pt x="2954" y="4298"/>
                  </a:cubicBezTo>
                  <a:cubicBezTo>
                    <a:pt x="3716" y="2310"/>
                    <a:pt x="2656" y="1441"/>
                    <a:pt x="2180" y="714"/>
                  </a:cubicBezTo>
                  <a:cubicBezTo>
                    <a:pt x="1692" y="0"/>
                    <a:pt x="1" y="3441"/>
                    <a:pt x="1" y="344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9"/>
            <p:cNvSpPr/>
            <p:nvPr/>
          </p:nvSpPr>
          <p:spPr>
            <a:xfrm>
              <a:off x="7596621" y="3381281"/>
              <a:ext cx="460931" cy="1339393"/>
            </a:xfrm>
            <a:custGeom>
              <a:avLst/>
              <a:gdLst/>
              <a:ahLst/>
              <a:cxnLst/>
              <a:rect l="l" t="t" r="r" b="b"/>
              <a:pathLst>
                <a:path w="5204" h="15122" extrusionOk="0">
                  <a:moveTo>
                    <a:pt x="4954" y="453"/>
                  </a:moveTo>
                  <a:cubicBezTo>
                    <a:pt x="4347" y="131"/>
                    <a:pt x="2620" y="0"/>
                    <a:pt x="2156" y="155"/>
                  </a:cubicBezTo>
                  <a:cubicBezTo>
                    <a:pt x="2156" y="155"/>
                    <a:pt x="1989" y="441"/>
                    <a:pt x="1001" y="1489"/>
                  </a:cubicBezTo>
                  <a:cubicBezTo>
                    <a:pt x="1" y="2548"/>
                    <a:pt x="25" y="4263"/>
                    <a:pt x="1001" y="7120"/>
                  </a:cubicBezTo>
                  <a:cubicBezTo>
                    <a:pt x="1965" y="9966"/>
                    <a:pt x="1477" y="9585"/>
                    <a:pt x="1822" y="11347"/>
                  </a:cubicBezTo>
                  <a:cubicBezTo>
                    <a:pt x="2168" y="13109"/>
                    <a:pt x="2823" y="15121"/>
                    <a:pt x="2823" y="15121"/>
                  </a:cubicBezTo>
                  <a:lnTo>
                    <a:pt x="3323" y="14824"/>
                  </a:lnTo>
                  <a:cubicBezTo>
                    <a:pt x="3323" y="14824"/>
                    <a:pt x="3132" y="14431"/>
                    <a:pt x="3489" y="12990"/>
                  </a:cubicBezTo>
                  <a:cubicBezTo>
                    <a:pt x="3835" y="11561"/>
                    <a:pt x="4001" y="11359"/>
                    <a:pt x="3430" y="10406"/>
                  </a:cubicBezTo>
                  <a:cubicBezTo>
                    <a:pt x="2846" y="9466"/>
                    <a:pt x="2811" y="9751"/>
                    <a:pt x="2977" y="8406"/>
                  </a:cubicBezTo>
                  <a:cubicBezTo>
                    <a:pt x="3132" y="7049"/>
                    <a:pt x="3442" y="5489"/>
                    <a:pt x="3418" y="4632"/>
                  </a:cubicBezTo>
                  <a:cubicBezTo>
                    <a:pt x="3418" y="4632"/>
                    <a:pt x="4204" y="4013"/>
                    <a:pt x="4323" y="2894"/>
                  </a:cubicBezTo>
                  <a:cubicBezTo>
                    <a:pt x="4382" y="2310"/>
                    <a:pt x="5204" y="1131"/>
                    <a:pt x="5204" y="113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7742143" y="3370741"/>
              <a:ext cx="315407" cy="110804"/>
            </a:xfrm>
            <a:custGeom>
              <a:avLst/>
              <a:gdLst/>
              <a:ahLst/>
              <a:cxnLst/>
              <a:rect l="l" t="t" r="r" b="b"/>
              <a:pathLst>
                <a:path w="3561" h="1251" extrusionOk="0">
                  <a:moveTo>
                    <a:pt x="3561" y="1250"/>
                  </a:moveTo>
                  <a:cubicBezTo>
                    <a:pt x="2430" y="893"/>
                    <a:pt x="513" y="822"/>
                    <a:pt x="1" y="917"/>
                  </a:cubicBezTo>
                  <a:cubicBezTo>
                    <a:pt x="1" y="917"/>
                    <a:pt x="406" y="429"/>
                    <a:pt x="513" y="274"/>
                  </a:cubicBezTo>
                  <a:cubicBezTo>
                    <a:pt x="513" y="274"/>
                    <a:pt x="2037" y="0"/>
                    <a:pt x="3311" y="57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7745332" y="4681509"/>
              <a:ext cx="215231" cy="254292"/>
            </a:xfrm>
            <a:custGeom>
              <a:avLst/>
              <a:gdLst/>
              <a:ahLst/>
              <a:cxnLst/>
              <a:rect l="l" t="t" r="r" b="b"/>
              <a:pathLst>
                <a:path w="2430" h="2871" extrusionOk="0">
                  <a:moveTo>
                    <a:pt x="72" y="2060"/>
                  </a:moveTo>
                  <a:cubicBezTo>
                    <a:pt x="1" y="1632"/>
                    <a:pt x="191" y="1596"/>
                    <a:pt x="334" y="1441"/>
                  </a:cubicBezTo>
                  <a:cubicBezTo>
                    <a:pt x="489" y="1298"/>
                    <a:pt x="751" y="1132"/>
                    <a:pt x="774" y="929"/>
                  </a:cubicBezTo>
                  <a:cubicBezTo>
                    <a:pt x="810" y="727"/>
                    <a:pt x="882" y="441"/>
                    <a:pt x="941" y="441"/>
                  </a:cubicBezTo>
                  <a:cubicBezTo>
                    <a:pt x="1013" y="453"/>
                    <a:pt x="1286" y="286"/>
                    <a:pt x="1453" y="144"/>
                  </a:cubicBezTo>
                  <a:cubicBezTo>
                    <a:pt x="1608" y="1"/>
                    <a:pt x="2013" y="1"/>
                    <a:pt x="2132" y="203"/>
                  </a:cubicBezTo>
                  <a:cubicBezTo>
                    <a:pt x="2251" y="417"/>
                    <a:pt x="2084" y="894"/>
                    <a:pt x="2132" y="1227"/>
                  </a:cubicBezTo>
                  <a:cubicBezTo>
                    <a:pt x="2167" y="1560"/>
                    <a:pt x="2429" y="2037"/>
                    <a:pt x="2298" y="2453"/>
                  </a:cubicBezTo>
                  <a:cubicBezTo>
                    <a:pt x="2156" y="2870"/>
                    <a:pt x="1024" y="2596"/>
                    <a:pt x="894" y="2513"/>
                  </a:cubicBezTo>
                  <a:cubicBezTo>
                    <a:pt x="763" y="2418"/>
                    <a:pt x="108" y="2203"/>
                    <a:pt x="72" y="20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8187212" y="4411543"/>
              <a:ext cx="243663" cy="509469"/>
            </a:xfrm>
            <a:custGeom>
              <a:avLst/>
              <a:gdLst/>
              <a:ahLst/>
              <a:cxnLst/>
              <a:rect l="l" t="t" r="r" b="b"/>
              <a:pathLst>
                <a:path w="2751" h="5752" extrusionOk="0">
                  <a:moveTo>
                    <a:pt x="1679" y="536"/>
                  </a:moveTo>
                  <a:cubicBezTo>
                    <a:pt x="1369" y="417"/>
                    <a:pt x="1274" y="1"/>
                    <a:pt x="738" y="191"/>
                  </a:cubicBezTo>
                  <a:cubicBezTo>
                    <a:pt x="203" y="382"/>
                    <a:pt x="0" y="1191"/>
                    <a:pt x="84" y="1548"/>
                  </a:cubicBezTo>
                  <a:cubicBezTo>
                    <a:pt x="155" y="1918"/>
                    <a:pt x="405" y="2120"/>
                    <a:pt x="477" y="2561"/>
                  </a:cubicBezTo>
                  <a:cubicBezTo>
                    <a:pt x="548" y="3001"/>
                    <a:pt x="619" y="3977"/>
                    <a:pt x="596" y="4525"/>
                  </a:cubicBezTo>
                  <a:cubicBezTo>
                    <a:pt x="572" y="5073"/>
                    <a:pt x="1024" y="5751"/>
                    <a:pt x="1620" y="5609"/>
                  </a:cubicBezTo>
                  <a:cubicBezTo>
                    <a:pt x="2215" y="5454"/>
                    <a:pt x="2751" y="4823"/>
                    <a:pt x="2643" y="3858"/>
                  </a:cubicBezTo>
                  <a:cubicBezTo>
                    <a:pt x="2524" y="2894"/>
                    <a:pt x="2358" y="2715"/>
                    <a:pt x="2322" y="2060"/>
                  </a:cubicBezTo>
                  <a:cubicBezTo>
                    <a:pt x="2286" y="1406"/>
                    <a:pt x="2393" y="834"/>
                    <a:pt x="1679" y="53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69"/>
          <p:cNvGrpSpPr/>
          <p:nvPr/>
        </p:nvGrpSpPr>
        <p:grpSpPr>
          <a:xfrm>
            <a:off x="894812" y="2448502"/>
            <a:ext cx="691451" cy="1881604"/>
            <a:chOff x="894812" y="2448502"/>
            <a:chExt cx="691451" cy="1881604"/>
          </a:xfrm>
        </p:grpSpPr>
        <p:sp>
          <p:nvSpPr>
            <p:cNvPr id="1468" name="Google Shape;1468;p69"/>
            <p:cNvSpPr/>
            <p:nvPr/>
          </p:nvSpPr>
          <p:spPr>
            <a:xfrm>
              <a:off x="1290549" y="4135895"/>
              <a:ext cx="138614" cy="115651"/>
            </a:xfrm>
            <a:custGeom>
              <a:avLst/>
              <a:gdLst/>
              <a:ahLst/>
              <a:cxnLst/>
              <a:rect l="l" t="t" r="r" b="b"/>
              <a:pathLst>
                <a:path w="2227" h="1858" extrusionOk="0">
                  <a:moveTo>
                    <a:pt x="1370" y="251"/>
                  </a:moveTo>
                  <a:cubicBezTo>
                    <a:pt x="1536" y="72"/>
                    <a:pt x="1679" y="215"/>
                    <a:pt x="1751" y="358"/>
                  </a:cubicBezTo>
                  <a:cubicBezTo>
                    <a:pt x="1834" y="501"/>
                    <a:pt x="1953" y="644"/>
                    <a:pt x="2048" y="667"/>
                  </a:cubicBezTo>
                  <a:cubicBezTo>
                    <a:pt x="2143" y="691"/>
                    <a:pt x="2227" y="894"/>
                    <a:pt x="2203" y="1144"/>
                  </a:cubicBezTo>
                  <a:cubicBezTo>
                    <a:pt x="2179" y="1406"/>
                    <a:pt x="1453" y="1739"/>
                    <a:pt x="1239" y="1798"/>
                  </a:cubicBezTo>
                  <a:cubicBezTo>
                    <a:pt x="1024" y="1858"/>
                    <a:pt x="322" y="1858"/>
                    <a:pt x="155" y="1572"/>
                  </a:cubicBezTo>
                  <a:cubicBezTo>
                    <a:pt x="0" y="1286"/>
                    <a:pt x="167" y="215"/>
                    <a:pt x="584" y="108"/>
                  </a:cubicBezTo>
                  <a:cubicBezTo>
                    <a:pt x="1000" y="1"/>
                    <a:pt x="1370" y="251"/>
                    <a:pt x="1370" y="25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1287562" y="3683828"/>
              <a:ext cx="163138" cy="482523"/>
            </a:xfrm>
            <a:custGeom>
              <a:avLst/>
              <a:gdLst/>
              <a:ahLst/>
              <a:cxnLst/>
              <a:rect l="l" t="t" r="r" b="b"/>
              <a:pathLst>
                <a:path w="2621" h="7752" extrusionOk="0">
                  <a:moveTo>
                    <a:pt x="441" y="1"/>
                  </a:moveTo>
                  <a:cubicBezTo>
                    <a:pt x="632" y="560"/>
                    <a:pt x="846" y="1049"/>
                    <a:pt x="870" y="1227"/>
                  </a:cubicBezTo>
                  <a:cubicBezTo>
                    <a:pt x="906" y="1394"/>
                    <a:pt x="263" y="2049"/>
                    <a:pt x="132" y="2870"/>
                  </a:cubicBezTo>
                  <a:cubicBezTo>
                    <a:pt x="1" y="3704"/>
                    <a:pt x="596" y="4144"/>
                    <a:pt x="727" y="4454"/>
                  </a:cubicBezTo>
                  <a:cubicBezTo>
                    <a:pt x="858" y="4775"/>
                    <a:pt x="775" y="6561"/>
                    <a:pt x="632" y="7371"/>
                  </a:cubicBezTo>
                  <a:cubicBezTo>
                    <a:pt x="632" y="7371"/>
                    <a:pt x="977" y="7287"/>
                    <a:pt x="1096" y="7514"/>
                  </a:cubicBezTo>
                  <a:cubicBezTo>
                    <a:pt x="1227" y="7752"/>
                    <a:pt x="1418" y="7514"/>
                    <a:pt x="1418" y="7514"/>
                  </a:cubicBezTo>
                  <a:cubicBezTo>
                    <a:pt x="1418" y="7514"/>
                    <a:pt x="1132" y="6811"/>
                    <a:pt x="1751" y="5466"/>
                  </a:cubicBezTo>
                  <a:cubicBezTo>
                    <a:pt x="2382" y="4132"/>
                    <a:pt x="2620" y="3406"/>
                    <a:pt x="2608" y="2763"/>
                  </a:cubicBezTo>
                  <a:cubicBezTo>
                    <a:pt x="2596" y="2120"/>
                    <a:pt x="1799" y="1"/>
                    <a:pt x="1799" y="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1090440" y="3646980"/>
              <a:ext cx="122369" cy="46684"/>
            </a:xfrm>
            <a:custGeom>
              <a:avLst/>
              <a:gdLst/>
              <a:ahLst/>
              <a:cxnLst/>
              <a:rect l="l" t="t" r="r" b="b"/>
              <a:pathLst>
                <a:path w="1966" h="750" extrusionOk="0">
                  <a:moveTo>
                    <a:pt x="664" y="0"/>
                  </a:moveTo>
                  <a:cubicBezTo>
                    <a:pt x="302" y="0"/>
                    <a:pt x="1" y="45"/>
                    <a:pt x="1" y="45"/>
                  </a:cubicBezTo>
                  <a:cubicBezTo>
                    <a:pt x="1" y="45"/>
                    <a:pt x="1357" y="750"/>
                    <a:pt x="1820" y="750"/>
                  </a:cubicBezTo>
                  <a:cubicBezTo>
                    <a:pt x="1895" y="750"/>
                    <a:pt x="1947" y="731"/>
                    <a:pt x="1965" y="688"/>
                  </a:cubicBezTo>
                  <a:cubicBezTo>
                    <a:pt x="1965" y="688"/>
                    <a:pt x="1965" y="378"/>
                    <a:pt x="1644" y="188"/>
                  </a:cubicBezTo>
                  <a:cubicBezTo>
                    <a:pt x="1391" y="39"/>
                    <a:pt x="1001" y="0"/>
                    <a:pt x="664" y="0"/>
                  </a:cubicBezTo>
                  <a:close/>
                </a:path>
              </a:pathLst>
            </a:custGeom>
            <a:solidFill>
              <a:srgbClr val="1C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962221" y="3562331"/>
              <a:ext cx="237206" cy="447666"/>
            </a:xfrm>
            <a:custGeom>
              <a:avLst/>
              <a:gdLst/>
              <a:ahLst/>
              <a:cxnLst/>
              <a:rect l="l" t="t" r="r" b="b"/>
              <a:pathLst>
                <a:path w="3811" h="7192" extrusionOk="0">
                  <a:moveTo>
                    <a:pt x="3811" y="1798"/>
                  </a:moveTo>
                  <a:cubicBezTo>
                    <a:pt x="3120" y="3655"/>
                    <a:pt x="1989" y="5060"/>
                    <a:pt x="1263" y="6906"/>
                  </a:cubicBezTo>
                  <a:cubicBezTo>
                    <a:pt x="1263" y="6906"/>
                    <a:pt x="834" y="6739"/>
                    <a:pt x="382" y="7192"/>
                  </a:cubicBezTo>
                  <a:cubicBezTo>
                    <a:pt x="382" y="7192"/>
                    <a:pt x="429" y="6382"/>
                    <a:pt x="382" y="5167"/>
                  </a:cubicBezTo>
                  <a:cubicBezTo>
                    <a:pt x="322" y="3977"/>
                    <a:pt x="1" y="3322"/>
                    <a:pt x="1644" y="1988"/>
                  </a:cubicBezTo>
                  <a:cubicBezTo>
                    <a:pt x="1703" y="1941"/>
                    <a:pt x="1739" y="1881"/>
                    <a:pt x="1739" y="1810"/>
                  </a:cubicBezTo>
                  <a:cubicBezTo>
                    <a:pt x="1763" y="1560"/>
                    <a:pt x="1834" y="917"/>
                    <a:pt x="1870" y="512"/>
                  </a:cubicBezTo>
                  <a:cubicBezTo>
                    <a:pt x="1906" y="0"/>
                    <a:pt x="3811" y="1798"/>
                    <a:pt x="3811" y="179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1072639" y="3261451"/>
              <a:ext cx="194259" cy="428432"/>
            </a:xfrm>
            <a:custGeom>
              <a:avLst/>
              <a:gdLst/>
              <a:ahLst/>
              <a:cxnLst/>
              <a:rect l="l" t="t" r="r" b="b"/>
              <a:pathLst>
                <a:path w="3121" h="6883" extrusionOk="0">
                  <a:moveTo>
                    <a:pt x="763" y="0"/>
                  </a:moveTo>
                  <a:cubicBezTo>
                    <a:pt x="703" y="441"/>
                    <a:pt x="1" y="1000"/>
                    <a:pt x="120" y="2882"/>
                  </a:cubicBezTo>
                  <a:cubicBezTo>
                    <a:pt x="227" y="4751"/>
                    <a:pt x="60" y="5406"/>
                    <a:pt x="25" y="6108"/>
                  </a:cubicBezTo>
                  <a:cubicBezTo>
                    <a:pt x="25" y="6108"/>
                    <a:pt x="2180" y="6370"/>
                    <a:pt x="2251" y="6882"/>
                  </a:cubicBezTo>
                  <a:cubicBezTo>
                    <a:pt x="2251" y="6882"/>
                    <a:pt x="2954" y="5013"/>
                    <a:pt x="3025" y="3143"/>
                  </a:cubicBezTo>
                  <a:cubicBezTo>
                    <a:pt x="3108" y="1262"/>
                    <a:pt x="3120" y="0"/>
                    <a:pt x="3120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1189779" y="3267364"/>
              <a:ext cx="285320" cy="456567"/>
            </a:xfrm>
            <a:custGeom>
              <a:avLst/>
              <a:gdLst/>
              <a:ahLst/>
              <a:cxnLst/>
              <a:rect l="l" t="t" r="r" b="b"/>
              <a:pathLst>
                <a:path w="4584" h="7335" extrusionOk="0">
                  <a:moveTo>
                    <a:pt x="441" y="12"/>
                  </a:moveTo>
                  <a:cubicBezTo>
                    <a:pt x="0" y="1679"/>
                    <a:pt x="500" y="2501"/>
                    <a:pt x="964" y="3537"/>
                  </a:cubicBezTo>
                  <a:cubicBezTo>
                    <a:pt x="1322" y="4358"/>
                    <a:pt x="1405" y="5644"/>
                    <a:pt x="964" y="6573"/>
                  </a:cubicBezTo>
                  <a:cubicBezTo>
                    <a:pt x="964" y="6573"/>
                    <a:pt x="845" y="6751"/>
                    <a:pt x="1679" y="6775"/>
                  </a:cubicBezTo>
                  <a:cubicBezTo>
                    <a:pt x="1679" y="6775"/>
                    <a:pt x="1417" y="7180"/>
                    <a:pt x="2203" y="7251"/>
                  </a:cubicBezTo>
                  <a:cubicBezTo>
                    <a:pt x="2977" y="7335"/>
                    <a:pt x="3917" y="7251"/>
                    <a:pt x="3917" y="7251"/>
                  </a:cubicBezTo>
                  <a:cubicBezTo>
                    <a:pt x="3917" y="7251"/>
                    <a:pt x="4584" y="4739"/>
                    <a:pt x="4215" y="2858"/>
                  </a:cubicBezTo>
                  <a:cubicBezTo>
                    <a:pt x="3834" y="977"/>
                    <a:pt x="3346" y="965"/>
                    <a:pt x="3429" y="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9"/>
            <p:cNvSpPr/>
            <p:nvPr/>
          </p:nvSpPr>
          <p:spPr>
            <a:xfrm>
              <a:off x="894812" y="3981036"/>
              <a:ext cx="184549" cy="349070"/>
            </a:xfrm>
            <a:custGeom>
              <a:avLst/>
              <a:gdLst/>
              <a:ahLst/>
              <a:cxnLst/>
              <a:rect l="l" t="t" r="r" b="b"/>
              <a:pathLst>
                <a:path w="2965" h="5608" extrusionOk="0">
                  <a:moveTo>
                    <a:pt x="2346" y="179"/>
                  </a:moveTo>
                  <a:cubicBezTo>
                    <a:pt x="2132" y="0"/>
                    <a:pt x="1643" y="203"/>
                    <a:pt x="1465" y="465"/>
                  </a:cubicBezTo>
                  <a:cubicBezTo>
                    <a:pt x="1286" y="738"/>
                    <a:pt x="1024" y="1107"/>
                    <a:pt x="715" y="2203"/>
                  </a:cubicBezTo>
                  <a:cubicBezTo>
                    <a:pt x="405" y="3298"/>
                    <a:pt x="0" y="3667"/>
                    <a:pt x="143" y="4608"/>
                  </a:cubicBezTo>
                  <a:cubicBezTo>
                    <a:pt x="286" y="5548"/>
                    <a:pt x="1893" y="5608"/>
                    <a:pt x="2108" y="4394"/>
                  </a:cubicBezTo>
                  <a:cubicBezTo>
                    <a:pt x="2322" y="3191"/>
                    <a:pt x="2001" y="3096"/>
                    <a:pt x="2382" y="2358"/>
                  </a:cubicBezTo>
                  <a:cubicBezTo>
                    <a:pt x="2965" y="1238"/>
                    <a:pt x="2679" y="465"/>
                    <a:pt x="2346" y="17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9"/>
            <p:cNvSpPr/>
            <p:nvPr/>
          </p:nvSpPr>
          <p:spPr>
            <a:xfrm>
              <a:off x="1317936" y="2541865"/>
              <a:ext cx="68280" cy="126046"/>
            </a:xfrm>
            <a:custGeom>
              <a:avLst/>
              <a:gdLst/>
              <a:ahLst/>
              <a:cxnLst/>
              <a:rect l="l" t="t" r="r" b="b"/>
              <a:pathLst>
                <a:path w="1097" h="2025" extrusionOk="0">
                  <a:moveTo>
                    <a:pt x="489" y="1965"/>
                  </a:moveTo>
                  <a:cubicBezTo>
                    <a:pt x="858" y="1917"/>
                    <a:pt x="1096" y="1524"/>
                    <a:pt x="953" y="738"/>
                  </a:cubicBezTo>
                  <a:cubicBezTo>
                    <a:pt x="822" y="0"/>
                    <a:pt x="1" y="2024"/>
                    <a:pt x="489" y="1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1233473" y="2571493"/>
              <a:ext cx="167557" cy="155675"/>
            </a:xfrm>
            <a:custGeom>
              <a:avLst/>
              <a:gdLst/>
              <a:ahLst/>
              <a:cxnLst/>
              <a:rect l="l" t="t" r="r" b="b"/>
              <a:pathLst>
                <a:path w="2692" h="2501" extrusionOk="0">
                  <a:moveTo>
                    <a:pt x="2406" y="120"/>
                  </a:moveTo>
                  <a:cubicBezTo>
                    <a:pt x="2525" y="1"/>
                    <a:pt x="2691" y="143"/>
                    <a:pt x="2489" y="524"/>
                  </a:cubicBezTo>
                  <a:cubicBezTo>
                    <a:pt x="2287" y="905"/>
                    <a:pt x="2227" y="929"/>
                    <a:pt x="2156" y="798"/>
                  </a:cubicBezTo>
                  <a:cubicBezTo>
                    <a:pt x="2072" y="679"/>
                    <a:pt x="1894" y="953"/>
                    <a:pt x="1977" y="2096"/>
                  </a:cubicBezTo>
                  <a:cubicBezTo>
                    <a:pt x="1977" y="2096"/>
                    <a:pt x="298" y="2501"/>
                    <a:pt x="215" y="2263"/>
                  </a:cubicBezTo>
                  <a:cubicBezTo>
                    <a:pt x="215" y="2263"/>
                    <a:pt x="596" y="1727"/>
                    <a:pt x="620" y="834"/>
                  </a:cubicBezTo>
                  <a:cubicBezTo>
                    <a:pt x="620" y="834"/>
                    <a:pt x="441" y="1036"/>
                    <a:pt x="215" y="596"/>
                  </a:cubicBezTo>
                  <a:cubicBezTo>
                    <a:pt x="1" y="155"/>
                    <a:pt x="84" y="48"/>
                    <a:pt x="382" y="143"/>
                  </a:cubicBezTo>
                  <a:cubicBezTo>
                    <a:pt x="679" y="251"/>
                    <a:pt x="2406" y="120"/>
                    <a:pt x="2406" y="1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1226813" y="2448502"/>
              <a:ext cx="175711" cy="183063"/>
            </a:xfrm>
            <a:custGeom>
              <a:avLst/>
              <a:gdLst/>
              <a:ahLst/>
              <a:cxnLst/>
              <a:rect l="l" t="t" r="r" b="b"/>
              <a:pathLst>
                <a:path w="2823" h="2941" extrusionOk="0">
                  <a:moveTo>
                    <a:pt x="429" y="2227"/>
                  </a:moveTo>
                  <a:cubicBezTo>
                    <a:pt x="310" y="2108"/>
                    <a:pt x="191" y="1953"/>
                    <a:pt x="274" y="1822"/>
                  </a:cubicBezTo>
                  <a:cubicBezTo>
                    <a:pt x="334" y="1703"/>
                    <a:pt x="512" y="1679"/>
                    <a:pt x="548" y="1560"/>
                  </a:cubicBezTo>
                  <a:cubicBezTo>
                    <a:pt x="596" y="1453"/>
                    <a:pt x="512" y="1334"/>
                    <a:pt x="417" y="1274"/>
                  </a:cubicBezTo>
                  <a:cubicBezTo>
                    <a:pt x="322" y="1203"/>
                    <a:pt x="215" y="1167"/>
                    <a:pt x="131" y="1084"/>
                  </a:cubicBezTo>
                  <a:cubicBezTo>
                    <a:pt x="0" y="953"/>
                    <a:pt x="12" y="703"/>
                    <a:pt x="155" y="584"/>
                  </a:cubicBezTo>
                  <a:cubicBezTo>
                    <a:pt x="298" y="453"/>
                    <a:pt x="548" y="476"/>
                    <a:pt x="667" y="631"/>
                  </a:cubicBezTo>
                  <a:cubicBezTo>
                    <a:pt x="715" y="703"/>
                    <a:pt x="739" y="786"/>
                    <a:pt x="798" y="857"/>
                  </a:cubicBezTo>
                  <a:cubicBezTo>
                    <a:pt x="846" y="917"/>
                    <a:pt x="953" y="953"/>
                    <a:pt x="1012" y="893"/>
                  </a:cubicBezTo>
                  <a:cubicBezTo>
                    <a:pt x="1072" y="845"/>
                    <a:pt x="1048" y="762"/>
                    <a:pt x="1012" y="703"/>
                  </a:cubicBezTo>
                  <a:cubicBezTo>
                    <a:pt x="977" y="631"/>
                    <a:pt x="929" y="584"/>
                    <a:pt x="905" y="512"/>
                  </a:cubicBezTo>
                  <a:cubicBezTo>
                    <a:pt x="881" y="429"/>
                    <a:pt x="917" y="322"/>
                    <a:pt x="977" y="250"/>
                  </a:cubicBezTo>
                  <a:cubicBezTo>
                    <a:pt x="1036" y="179"/>
                    <a:pt x="1131" y="131"/>
                    <a:pt x="1215" y="95"/>
                  </a:cubicBezTo>
                  <a:cubicBezTo>
                    <a:pt x="1334" y="36"/>
                    <a:pt x="1453" y="0"/>
                    <a:pt x="1584" y="12"/>
                  </a:cubicBezTo>
                  <a:cubicBezTo>
                    <a:pt x="1715" y="12"/>
                    <a:pt x="1834" y="83"/>
                    <a:pt x="1893" y="191"/>
                  </a:cubicBezTo>
                  <a:cubicBezTo>
                    <a:pt x="1977" y="357"/>
                    <a:pt x="1905" y="595"/>
                    <a:pt x="2048" y="703"/>
                  </a:cubicBezTo>
                  <a:cubicBezTo>
                    <a:pt x="2132" y="774"/>
                    <a:pt x="2239" y="762"/>
                    <a:pt x="2346" y="774"/>
                  </a:cubicBezTo>
                  <a:cubicBezTo>
                    <a:pt x="2524" y="810"/>
                    <a:pt x="2679" y="941"/>
                    <a:pt x="2751" y="1107"/>
                  </a:cubicBezTo>
                  <a:cubicBezTo>
                    <a:pt x="2822" y="1274"/>
                    <a:pt x="2786" y="1476"/>
                    <a:pt x="2679" y="1631"/>
                  </a:cubicBezTo>
                  <a:cubicBezTo>
                    <a:pt x="2751" y="1655"/>
                    <a:pt x="2775" y="1738"/>
                    <a:pt x="2751" y="1810"/>
                  </a:cubicBezTo>
                  <a:cubicBezTo>
                    <a:pt x="2727" y="1881"/>
                    <a:pt x="2679" y="1929"/>
                    <a:pt x="2620" y="1977"/>
                  </a:cubicBezTo>
                  <a:cubicBezTo>
                    <a:pt x="2453" y="2143"/>
                    <a:pt x="2286" y="2310"/>
                    <a:pt x="2120" y="2477"/>
                  </a:cubicBezTo>
                  <a:cubicBezTo>
                    <a:pt x="2060" y="2524"/>
                    <a:pt x="2001" y="2584"/>
                    <a:pt x="1917" y="2608"/>
                  </a:cubicBezTo>
                  <a:cubicBezTo>
                    <a:pt x="1834" y="2631"/>
                    <a:pt x="1751" y="2596"/>
                    <a:pt x="1715" y="2512"/>
                  </a:cubicBezTo>
                  <a:cubicBezTo>
                    <a:pt x="1608" y="2727"/>
                    <a:pt x="1393" y="2941"/>
                    <a:pt x="1131" y="2858"/>
                  </a:cubicBezTo>
                  <a:cubicBezTo>
                    <a:pt x="858" y="2762"/>
                    <a:pt x="631" y="2429"/>
                    <a:pt x="429" y="222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1394307" y="2704132"/>
              <a:ext cx="191956" cy="498084"/>
            </a:xfrm>
            <a:custGeom>
              <a:avLst/>
              <a:gdLst/>
              <a:ahLst/>
              <a:cxnLst/>
              <a:rect l="l" t="t" r="r" b="b"/>
              <a:pathLst>
                <a:path w="3084" h="8002" extrusionOk="0">
                  <a:moveTo>
                    <a:pt x="1572" y="370"/>
                  </a:moveTo>
                  <a:cubicBezTo>
                    <a:pt x="3024" y="1072"/>
                    <a:pt x="3084" y="3132"/>
                    <a:pt x="3036" y="3882"/>
                  </a:cubicBezTo>
                  <a:cubicBezTo>
                    <a:pt x="2989" y="4632"/>
                    <a:pt x="2036" y="5978"/>
                    <a:pt x="2072" y="6728"/>
                  </a:cubicBezTo>
                  <a:cubicBezTo>
                    <a:pt x="2084" y="6883"/>
                    <a:pt x="2298" y="7121"/>
                    <a:pt x="2310" y="7275"/>
                  </a:cubicBezTo>
                  <a:cubicBezTo>
                    <a:pt x="2334" y="7430"/>
                    <a:pt x="2131" y="7478"/>
                    <a:pt x="1989" y="7740"/>
                  </a:cubicBezTo>
                  <a:cubicBezTo>
                    <a:pt x="1834" y="8002"/>
                    <a:pt x="1381" y="7871"/>
                    <a:pt x="1322" y="7740"/>
                  </a:cubicBezTo>
                  <a:cubicBezTo>
                    <a:pt x="1262" y="7609"/>
                    <a:pt x="1012" y="7097"/>
                    <a:pt x="1048" y="6990"/>
                  </a:cubicBezTo>
                  <a:cubicBezTo>
                    <a:pt x="1084" y="6894"/>
                    <a:pt x="1191" y="6811"/>
                    <a:pt x="1179" y="6763"/>
                  </a:cubicBezTo>
                  <a:cubicBezTo>
                    <a:pt x="1155" y="6716"/>
                    <a:pt x="1036" y="6406"/>
                    <a:pt x="1250" y="6299"/>
                  </a:cubicBezTo>
                  <a:cubicBezTo>
                    <a:pt x="1465" y="6192"/>
                    <a:pt x="1441" y="6144"/>
                    <a:pt x="1417" y="6049"/>
                  </a:cubicBezTo>
                  <a:cubicBezTo>
                    <a:pt x="1381" y="5954"/>
                    <a:pt x="429" y="4918"/>
                    <a:pt x="1048" y="4132"/>
                  </a:cubicBezTo>
                  <a:cubicBezTo>
                    <a:pt x="1048" y="4132"/>
                    <a:pt x="0" y="3346"/>
                    <a:pt x="95" y="2239"/>
                  </a:cubicBezTo>
                  <a:cubicBezTo>
                    <a:pt x="203" y="1132"/>
                    <a:pt x="834" y="1"/>
                    <a:pt x="1572" y="3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909626" y="2776769"/>
              <a:ext cx="269074" cy="425445"/>
            </a:xfrm>
            <a:custGeom>
              <a:avLst/>
              <a:gdLst/>
              <a:ahLst/>
              <a:cxnLst/>
              <a:rect l="l" t="t" r="r" b="b"/>
              <a:pathLst>
                <a:path w="4323" h="6835" extrusionOk="0">
                  <a:moveTo>
                    <a:pt x="2382" y="1"/>
                  </a:moveTo>
                  <a:cubicBezTo>
                    <a:pt x="1001" y="810"/>
                    <a:pt x="0" y="2834"/>
                    <a:pt x="143" y="4834"/>
                  </a:cubicBezTo>
                  <a:cubicBezTo>
                    <a:pt x="274" y="6835"/>
                    <a:pt x="3084" y="5906"/>
                    <a:pt x="3703" y="5466"/>
                  </a:cubicBezTo>
                  <a:cubicBezTo>
                    <a:pt x="4322" y="5037"/>
                    <a:pt x="2382" y="1"/>
                    <a:pt x="2382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9"/>
            <p:cNvSpPr/>
            <p:nvPr/>
          </p:nvSpPr>
          <p:spPr>
            <a:xfrm>
              <a:off x="1043011" y="2701206"/>
              <a:ext cx="449142" cy="548441"/>
            </a:xfrm>
            <a:custGeom>
              <a:avLst/>
              <a:gdLst/>
              <a:ahLst/>
              <a:cxnLst/>
              <a:rect l="l" t="t" r="r" b="b"/>
              <a:pathLst>
                <a:path w="7216" h="8811" extrusionOk="0">
                  <a:moveTo>
                    <a:pt x="2441" y="250"/>
                  </a:moveTo>
                  <a:cubicBezTo>
                    <a:pt x="1215" y="631"/>
                    <a:pt x="358" y="1155"/>
                    <a:pt x="239" y="1215"/>
                  </a:cubicBezTo>
                  <a:cubicBezTo>
                    <a:pt x="120" y="1262"/>
                    <a:pt x="1" y="1917"/>
                    <a:pt x="1132" y="4953"/>
                  </a:cubicBezTo>
                  <a:cubicBezTo>
                    <a:pt x="2263" y="7989"/>
                    <a:pt x="1751" y="8811"/>
                    <a:pt x="1751" y="8811"/>
                  </a:cubicBezTo>
                  <a:lnTo>
                    <a:pt x="5692" y="8811"/>
                  </a:lnTo>
                  <a:cubicBezTo>
                    <a:pt x="5692" y="8811"/>
                    <a:pt x="6263" y="5310"/>
                    <a:pt x="6263" y="4465"/>
                  </a:cubicBezTo>
                  <a:cubicBezTo>
                    <a:pt x="6263" y="3620"/>
                    <a:pt x="5108" y="1119"/>
                    <a:pt x="7216" y="417"/>
                  </a:cubicBezTo>
                  <a:cubicBezTo>
                    <a:pt x="7216" y="417"/>
                    <a:pt x="6597" y="119"/>
                    <a:pt x="5192" y="36"/>
                  </a:cubicBezTo>
                  <a:cubicBezTo>
                    <a:pt x="4632" y="0"/>
                    <a:pt x="4156" y="262"/>
                    <a:pt x="3692" y="310"/>
                  </a:cubicBezTo>
                  <a:cubicBezTo>
                    <a:pt x="3001" y="381"/>
                    <a:pt x="2441" y="250"/>
                    <a:pt x="2441" y="25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9"/>
            <p:cNvSpPr/>
            <p:nvPr/>
          </p:nvSpPr>
          <p:spPr>
            <a:xfrm>
              <a:off x="1071207" y="2690065"/>
              <a:ext cx="362438" cy="586286"/>
            </a:xfrm>
            <a:custGeom>
              <a:avLst/>
              <a:gdLst/>
              <a:ahLst/>
              <a:cxnLst/>
              <a:rect l="l" t="t" r="r" b="b"/>
              <a:pathLst>
                <a:path w="5823" h="9419" extrusionOk="0">
                  <a:moveTo>
                    <a:pt x="4739" y="215"/>
                  </a:moveTo>
                  <a:cubicBezTo>
                    <a:pt x="4632" y="1"/>
                    <a:pt x="3870" y="382"/>
                    <a:pt x="3334" y="370"/>
                  </a:cubicBezTo>
                  <a:cubicBezTo>
                    <a:pt x="2548" y="346"/>
                    <a:pt x="2846" y="215"/>
                    <a:pt x="2465" y="274"/>
                  </a:cubicBezTo>
                  <a:cubicBezTo>
                    <a:pt x="2084" y="334"/>
                    <a:pt x="1988" y="429"/>
                    <a:pt x="1988" y="429"/>
                  </a:cubicBezTo>
                  <a:cubicBezTo>
                    <a:pt x="1988" y="429"/>
                    <a:pt x="2477" y="584"/>
                    <a:pt x="2441" y="1405"/>
                  </a:cubicBezTo>
                  <a:cubicBezTo>
                    <a:pt x="2405" y="2227"/>
                    <a:pt x="1905" y="3441"/>
                    <a:pt x="953" y="4287"/>
                  </a:cubicBezTo>
                  <a:cubicBezTo>
                    <a:pt x="0" y="5132"/>
                    <a:pt x="286" y="5096"/>
                    <a:pt x="548" y="5477"/>
                  </a:cubicBezTo>
                  <a:cubicBezTo>
                    <a:pt x="822" y="5870"/>
                    <a:pt x="1012" y="6632"/>
                    <a:pt x="786" y="9180"/>
                  </a:cubicBezTo>
                  <a:cubicBezTo>
                    <a:pt x="786" y="9180"/>
                    <a:pt x="2762" y="9418"/>
                    <a:pt x="5322" y="9275"/>
                  </a:cubicBezTo>
                  <a:cubicBezTo>
                    <a:pt x="5322" y="9275"/>
                    <a:pt x="5775" y="7430"/>
                    <a:pt x="5798" y="6120"/>
                  </a:cubicBezTo>
                  <a:cubicBezTo>
                    <a:pt x="5822" y="4811"/>
                    <a:pt x="5798" y="4644"/>
                    <a:pt x="5798" y="4644"/>
                  </a:cubicBezTo>
                  <a:cubicBezTo>
                    <a:pt x="5798" y="4644"/>
                    <a:pt x="3643" y="4358"/>
                    <a:pt x="3370" y="2191"/>
                  </a:cubicBezTo>
                  <a:cubicBezTo>
                    <a:pt x="3108" y="108"/>
                    <a:pt x="4739" y="215"/>
                    <a:pt x="4739" y="215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2" name="Google Shape;1482;p69"/>
          <p:cNvSpPr/>
          <p:nvPr/>
        </p:nvSpPr>
        <p:spPr>
          <a:xfrm>
            <a:off x="1903175" y="3509175"/>
            <a:ext cx="5319900" cy="51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69"/>
          <p:cNvSpPr txBox="1">
            <a:spLocks noGrp="1"/>
          </p:cNvSpPr>
          <p:nvPr>
            <p:ph type="title"/>
          </p:nvPr>
        </p:nvSpPr>
        <p:spPr>
          <a:xfrm>
            <a:off x="2501823" y="2397613"/>
            <a:ext cx="41403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설명</a:t>
            </a:r>
            <a:endParaRPr sz="55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84" name="Google Shape;1484;p69"/>
          <p:cNvSpPr txBox="1">
            <a:spLocks noGrp="1"/>
          </p:cNvSpPr>
          <p:nvPr>
            <p:ph type="title" idx="4294967295"/>
          </p:nvPr>
        </p:nvSpPr>
        <p:spPr>
          <a:xfrm>
            <a:off x="3962700" y="1427550"/>
            <a:ext cx="1218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 sz="6000"/>
              <a:t>06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70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490" name="Google Shape;1490;p70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0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0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0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0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0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6" name="Google Shape;1496;p70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497" name="Google Shape;1497;p70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0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9" name="Google Shape;1499;p70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70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01" name="Google Shape;15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567" y="1604043"/>
            <a:ext cx="51149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00" y="2118388"/>
            <a:ext cx="34385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70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(Transactional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활용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713105" y="2033270"/>
            <a:ext cx="3736975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/>
              <a:t>01 </a:t>
            </a: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09" name="Google Shape;409;p35"/>
          <p:cNvGrpSpPr/>
          <p:nvPr/>
        </p:nvGrpSpPr>
        <p:grpSpPr>
          <a:xfrm>
            <a:off x="5763895" y="952500"/>
            <a:ext cx="1112520" cy="2853055"/>
            <a:chOff x="5763895" y="952500"/>
            <a:chExt cx="1112520" cy="2853055"/>
          </a:xfrm>
        </p:grpSpPr>
        <p:sp>
          <p:nvSpPr>
            <p:cNvPr id="410" name="Google Shape;410;p35"/>
            <p:cNvSpPr/>
            <p:nvPr/>
          </p:nvSpPr>
          <p:spPr>
            <a:xfrm>
              <a:off x="6166485" y="3408045"/>
              <a:ext cx="199390" cy="294005"/>
            </a:xfrm>
            <a:custGeom>
              <a:avLst/>
              <a:gdLst/>
              <a:ahLst/>
              <a:cxnLst/>
              <a:rect l="l" t="t" r="r" b="b"/>
              <a:pathLst>
                <a:path w="3323" h="4906" extrusionOk="0">
                  <a:moveTo>
                    <a:pt x="1584" y="560"/>
                  </a:moveTo>
                  <a:cubicBezTo>
                    <a:pt x="1298" y="679"/>
                    <a:pt x="989" y="1108"/>
                    <a:pt x="1025" y="1358"/>
                  </a:cubicBezTo>
                  <a:cubicBezTo>
                    <a:pt x="1060" y="1620"/>
                    <a:pt x="965" y="1858"/>
                    <a:pt x="834" y="1894"/>
                  </a:cubicBezTo>
                  <a:cubicBezTo>
                    <a:pt x="703" y="1941"/>
                    <a:pt x="144" y="2656"/>
                    <a:pt x="72" y="3001"/>
                  </a:cubicBezTo>
                  <a:cubicBezTo>
                    <a:pt x="1" y="3334"/>
                    <a:pt x="286" y="4311"/>
                    <a:pt x="763" y="4323"/>
                  </a:cubicBezTo>
                  <a:cubicBezTo>
                    <a:pt x="1239" y="4334"/>
                    <a:pt x="1656" y="4192"/>
                    <a:pt x="2453" y="4549"/>
                  </a:cubicBezTo>
                  <a:cubicBezTo>
                    <a:pt x="3251" y="4906"/>
                    <a:pt x="3323" y="2108"/>
                    <a:pt x="2680" y="1060"/>
                  </a:cubicBezTo>
                  <a:cubicBezTo>
                    <a:pt x="2025" y="1"/>
                    <a:pt x="1584" y="560"/>
                    <a:pt x="1584" y="56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6091555" y="2449195"/>
              <a:ext cx="250190" cy="1018540"/>
            </a:xfrm>
            <a:custGeom>
              <a:avLst/>
              <a:gdLst/>
              <a:ahLst/>
              <a:cxnLst/>
              <a:rect l="l" t="t" r="r" b="b"/>
              <a:pathLst>
                <a:path w="4180" h="17003" extrusionOk="0">
                  <a:moveTo>
                    <a:pt x="774" y="4061"/>
                  </a:moveTo>
                  <a:cubicBezTo>
                    <a:pt x="1286" y="6204"/>
                    <a:pt x="1441" y="7347"/>
                    <a:pt x="1358" y="7716"/>
                  </a:cubicBezTo>
                  <a:cubicBezTo>
                    <a:pt x="1275" y="8073"/>
                    <a:pt x="1" y="9514"/>
                    <a:pt x="596" y="11121"/>
                  </a:cubicBezTo>
                  <a:cubicBezTo>
                    <a:pt x="1191" y="12740"/>
                    <a:pt x="2668" y="17003"/>
                    <a:pt x="2668" y="17003"/>
                  </a:cubicBezTo>
                  <a:lnTo>
                    <a:pt x="3406" y="16979"/>
                  </a:lnTo>
                  <a:cubicBezTo>
                    <a:pt x="3406" y="16979"/>
                    <a:pt x="4061" y="13907"/>
                    <a:pt x="3918" y="11574"/>
                  </a:cubicBezTo>
                  <a:cubicBezTo>
                    <a:pt x="3775" y="9228"/>
                    <a:pt x="3263" y="8014"/>
                    <a:pt x="3310" y="7323"/>
                  </a:cubicBezTo>
                  <a:cubicBezTo>
                    <a:pt x="3370" y="6632"/>
                    <a:pt x="4180" y="5358"/>
                    <a:pt x="4168" y="2680"/>
                  </a:cubicBezTo>
                  <a:cubicBezTo>
                    <a:pt x="4156" y="1"/>
                    <a:pt x="774" y="4061"/>
                    <a:pt x="774" y="406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6019800" y="2243455"/>
              <a:ext cx="370205" cy="541655"/>
            </a:xfrm>
            <a:custGeom>
              <a:avLst/>
              <a:gdLst/>
              <a:ahLst/>
              <a:cxnLst/>
              <a:rect l="l" t="t" r="r" b="b"/>
              <a:pathLst>
                <a:path w="6180" h="9038" extrusionOk="0">
                  <a:moveTo>
                    <a:pt x="476" y="525"/>
                  </a:moveTo>
                  <a:cubicBezTo>
                    <a:pt x="226" y="2072"/>
                    <a:pt x="0" y="3227"/>
                    <a:pt x="1334" y="7359"/>
                  </a:cubicBezTo>
                  <a:cubicBezTo>
                    <a:pt x="1334" y="7359"/>
                    <a:pt x="1607" y="7692"/>
                    <a:pt x="2000" y="8371"/>
                  </a:cubicBezTo>
                  <a:cubicBezTo>
                    <a:pt x="2405" y="9037"/>
                    <a:pt x="3953" y="8526"/>
                    <a:pt x="5072" y="7132"/>
                  </a:cubicBezTo>
                  <a:cubicBezTo>
                    <a:pt x="6179" y="5751"/>
                    <a:pt x="5751" y="2501"/>
                    <a:pt x="5751" y="2501"/>
                  </a:cubicBezTo>
                  <a:lnTo>
                    <a:pt x="2965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6276340" y="2638425"/>
              <a:ext cx="332740" cy="135890"/>
            </a:xfrm>
            <a:custGeom>
              <a:avLst/>
              <a:gdLst/>
              <a:ahLst/>
              <a:cxnLst/>
              <a:rect l="l" t="t" r="r" b="b"/>
              <a:pathLst>
                <a:path w="5549" h="2268" extrusionOk="0">
                  <a:moveTo>
                    <a:pt x="2570" y="1"/>
                  </a:moveTo>
                  <a:cubicBezTo>
                    <a:pt x="1360" y="1"/>
                    <a:pt x="12" y="654"/>
                    <a:pt x="12" y="1061"/>
                  </a:cubicBezTo>
                  <a:cubicBezTo>
                    <a:pt x="0" y="1657"/>
                    <a:pt x="2108" y="1383"/>
                    <a:pt x="3084" y="1859"/>
                  </a:cubicBezTo>
                  <a:cubicBezTo>
                    <a:pt x="3635" y="2131"/>
                    <a:pt x="4353" y="2267"/>
                    <a:pt x="4870" y="2267"/>
                  </a:cubicBezTo>
                  <a:cubicBezTo>
                    <a:pt x="5257" y="2267"/>
                    <a:pt x="5532" y="2191"/>
                    <a:pt x="5537" y="2038"/>
                  </a:cubicBezTo>
                  <a:cubicBezTo>
                    <a:pt x="5549" y="1681"/>
                    <a:pt x="4144" y="133"/>
                    <a:pt x="2858" y="14"/>
                  </a:cubicBezTo>
                  <a:cubicBezTo>
                    <a:pt x="2763" y="5"/>
                    <a:pt x="2667" y="1"/>
                    <a:pt x="2570" y="1"/>
                  </a:cubicBez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6262370" y="2583815"/>
              <a:ext cx="355600" cy="784225"/>
            </a:xfrm>
            <a:custGeom>
              <a:avLst/>
              <a:gdLst/>
              <a:ahLst/>
              <a:cxnLst/>
              <a:rect l="l" t="t" r="r" b="b"/>
              <a:pathLst>
                <a:path w="5930" h="13086" extrusionOk="0">
                  <a:moveTo>
                    <a:pt x="1286" y="858"/>
                  </a:moveTo>
                  <a:cubicBezTo>
                    <a:pt x="1096" y="2835"/>
                    <a:pt x="1727" y="4954"/>
                    <a:pt x="1631" y="5371"/>
                  </a:cubicBezTo>
                  <a:cubicBezTo>
                    <a:pt x="1524" y="5775"/>
                    <a:pt x="0" y="6252"/>
                    <a:pt x="143" y="7978"/>
                  </a:cubicBezTo>
                  <a:cubicBezTo>
                    <a:pt x="274" y="9705"/>
                    <a:pt x="1822" y="11193"/>
                    <a:pt x="1084" y="12955"/>
                  </a:cubicBezTo>
                  <a:cubicBezTo>
                    <a:pt x="1084" y="12955"/>
                    <a:pt x="1655" y="12598"/>
                    <a:pt x="2060" y="13086"/>
                  </a:cubicBezTo>
                  <a:cubicBezTo>
                    <a:pt x="2060" y="13086"/>
                    <a:pt x="3691" y="9288"/>
                    <a:pt x="3679" y="6645"/>
                  </a:cubicBezTo>
                  <a:cubicBezTo>
                    <a:pt x="3667" y="4513"/>
                    <a:pt x="4834" y="4442"/>
                    <a:pt x="5489" y="1823"/>
                  </a:cubicBezTo>
                  <a:cubicBezTo>
                    <a:pt x="5929" y="1"/>
                    <a:pt x="1286" y="858"/>
                    <a:pt x="1286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6210300" y="2160905"/>
              <a:ext cx="446405" cy="599440"/>
            </a:xfrm>
            <a:custGeom>
              <a:avLst/>
              <a:gdLst/>
              <a:ahLst/>
              <a:cxnLst/>
              <a:rect l="l" t="t" r="r" b="b"/>
              <a:pathLst>
                <a:path w="7455" h="10002" extrusionOk="0">
                  <a:moveTo>
                    <a:pt x="72" y="1691"/>
                  </a:moveTo>
                  <a:cubicBezTo>
                    <a:pt x="1" y="2918"/>
                    <a:pt x="727" y="4144"/>
                    <a:pt x="1501" y="4882"/>
                  </a:cubicBezTo>
                  <a:cubicBezTo>
                    <a:pt x="2263" y="5608"/>
                    <a:pt x="2049" y="6859"/>
                    <a:pt x="1585" y="7644"/>
                  </a:cubicBezTo>
                  <a:cubicBezTo>
                    <a:pt x="1108" y="8442"/>
                    <a:pt x="1120" y="9025"/>
                    <a:pt x="1120" y="9025"/>
                  </a:cubicBezTo>
                  <a:cubicBezTo>
                    <a:pt x="1120" y="9025"/>
                    <a:pt x="1204" y="8656"/>
                    <a:pt x="2728" y="8704"/>
                  </a:cubicBezTo>
                  <a:cubicBezTo>
                    <a:pt x="4454" y="8764"/>
                    <a:pt x="6668" y="9716"/>
                    <a:pt x="6645" y="10002"/>
                  </a:cubicBezTo>
                  <a:cubicBezTo>
                    <a:pt x="6645" y="10002"/>
                    <a:pt x="6895" y="8633"/>
                    <a:pt x="6752" y="7882"/>
                  </a:cubicBezTo>
                  <a:cubicBezTo>
                    <a:pt x="6597" y="7120"/>
                    <a:pt x="7454" y="6049"/>
                    <a:pt x="7240" y="4715"/>
                  </a:cubicBezTo>
                  <a:cubicBezTo>
                    <a:pt x="7014" y="3382"/>
                    <a:pt x="6764" y="2346"/>
                    <a:pt x="6454" y="1536"/>
                  </a:cubicBezTo>
                  <a:cubicBezTo>
                    <a:pt x="6157" y="727"/>
                    <a:pt x="2001" y="1"/>
                    <a:pt x="72" y="169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231890" y="3338830"/>
              <a:ext cx="246380" cy="466725"/>
            </a:xfrm>
            <a:custGeom>
              <a:avLst/>
              <a:gdLst/>
              <a:ahLst/>
              <a:cxnLst/>
              <a:rect l="l" t="t" r="r" b="b"/>
              <a:pathLst>
                <a:path w="4108" h="7788" extrusionOk="0">
                  <a:moveTo>
                    <a:pt x="3227" y="2049"/>
                  </a:moveTo>
                  <a:cubicBezTo>
                    <a:pt x="3179" y="1465"/>
                    <a:pt x="2977" y="346"/>
                    <a:pt x="2370" y="203"/>
                  </a:cubicBezTo>
                  <a:cubicBezTo>
                    <a:pt x="1536" y="1"/>
                    <a:pt x="1369" y="608"/>
                    <a:pt x="703" y="941"/>
                  </a:cubicBezTo>
                  <a:cubicBezTo>
                    <a:pt x="0" y="1287"/>
                    <a:pt x="214" y="2501"/>
                    <a:pt x="643" y="3311"/>
                  </a:cubicBezTo>
                  <a:cubicBezTo>
                    <a:pt x="1084" y="4108"/>
                    <a:pt x="1072" y="3930"/>
                    <a:pt x="1048" y="4906"/>
                  </a:cubicBezTo>
                  <a:cubicBezTo>
                    <a:pt x="1024" y="5882"/>
                    <a:pt x="1191" y="6442"/>
                    <a:pt x="1858" y="7121"/>
                  </a:cubicBezTo>
                  <a:cubicBezTo>
                    <a:pt x="2524" y="7787"/>
                    <a:pt x="3501" y="7549"/>
                    <a:pt x="3798" y="7061"/>
                  </a:cubicBezTo>
                  <a:cubicBezTo>
                    <a:pt x="4108" y="6561"/>
                    <a:pt x="3941" y="5180"/>
                    <a:pt x="3822" y="4585"/>
                  </a:cubicBezTo>
                  <a:cubicBezTo>
                    <a:pt x="3715" y="3977"/>
                    <a:pt x="3286" y="2882"/>
                    <a:pt x="3227" y="204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6510655" y="1776730"/>
              <a:ext cx="365760" cy="294005"/>
            </a:xfrm>
            <a:custGeom>
              <a:avLst/>
              <a:gdLst/>
              <a:ahLst/>
              <a:cxnLst/>
              <a:rect l="l" t="t" r="r" b="b"/>
              <a:pathLst>
                <a:path w="6109" h="4906" extrusionOk="0">
                  <a:moveTo>
                    <a:pt x="5442" y="0"/>
                  </a:moveTo>
                  <a:cubicBezTo>
                    <a:pt x="6108" y="2560"/>
                    <a:pt x="5846" y="3024"/>
                    <a:pt x="5442" y="3370"/>
                  </a:cubicBezTo>
                  <a:cubicBezTo>
                    <a:pt x="5037" y="3715"/>
                    <a:pt x="2906" y="4905"/>
                    <a:pt x="239" y="3870"/>
                  </a:cubicBezTo>
                  <a:cubicBezTo>
                    <a:pt x="239" y="3870"/>
                    <a:pt x="1" y="2834"/>
                    <a:pt x="2013" y="1750"/>
                  </a:cubicBezTo>
                  <a:cubicBezTo>
                    <a:pt x="2013" y="1750"/>
                    <a:pt x="1989" y="1536"/>
                    <a:pt x="1810" y="1012"/>
                  </a:cubicBezTo>
                  <a:cubicBezTo>
                    <a:pt x="1655" y="524"/>
                    <a:pt x="5442" y="0"/>
                    <a:pt x="544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6567805" y="1419225"/>
              <a:ext cx="269240" cy="455295"/>
            </a:xfrm>
            <a:custGeom>
              <a:avLst/>
              <a:gdLst/>
              <a:ahLst/>
              <a:cxnLst/>
              <a:rect l="l" t="t" r="r" b="b"/>
              <a:pathLst>
                <a:path w="4489" h="7597" extrusionOk="0">
                  <a:moveTo>
                    <a:pt x="1036" y="0"/>
                  </a:moveTo>
                  <a:cubicBezTo>
                    <a:pt x="2846" y="1250"/>
                    <a:pt x="3679" y="3262"/>
                    <a:pt x="4489" y="5965"/>
                  </a:cubicBezTo>
                  <a:cubicBezTo>
                    <a:pt x="4489" y="5965"/>
                    <a:pt x="2441" y="7596"/>
                    <a:pt x="857" y="6977"/>
                  </a:cubicBezTo>
                  <a:cubicBezTo>
                    <a:pt x="857" y="6977"/>
                    <a:pt x="369" y="5536"/>
                    <a:pt x="191" y="4917"/>
                  </a:cubicBezTo>
                  <a:cubicBezTo>
                    <a:pt x="0" y="4298"/>
                    <a:pt x="1036" y="0"/>
                    <a:pt x="1036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5763895" y="1598295"/>
              <a:ext cx="269875" cy="803275"/>
            </a:xfrm>
            <a:custGeom>
              <a:avLst/>
              <a:gdLst/>
              <a:ahLst/>
              <a:cxnLst/>
              <a:rect l="l" t="t" r="r" b="b"/>
              <a:pathLst>
                <a:path w="4502" h="13407" extrusionOk="0">
                  <a:moveTo>
                    <a:pt x="3608" y="3239"/>
                  </a:moveTo>
                  <a:cubicBezTo>
                    <a:pt x="3025" y="3763"/>
                    <a:pt x="2846" y="3811"/>
                    <a:pt x="2834" y="3941"/>
                  </a:cubicBezTo>
                  <a:cubicBezTo>
                    <a:pt x="2822" y="4061"/>
                    <a:pt x="3180" y="5287"/>
                    <a:pt x="2894" y="6085"/>
                  </a:cubicBezTo>
                  <a:cubicBezTo>
                    <a:pt x="2608" y="6882"/>
                    <a:pt x="2203" y="9014"/>
                    <a:pt x="2251" y="10073"/>
                  </a:cubicBezTo>
                  <a:cubicBezTo>
                    <a:pt x="2251" y="10073"/>
                    <a:pt x="2727" y="9966"/>
                    <a:pt x="3096" y="10049"/>
                  </a:cubicBezTo>
                  <a:cubicBezTo>
                    <a:pt x="3477" y="10133"/>
                    <a:pt x="3584" y="10669"/>
                    <a:pt x="3644" y="11133"/>
                  </a:cubicBezTo>
                  <a:cubicBezTo>
                    <a:pt x="3704" y="11597"/>
                    <a:pt x="3763" y="11609"/>
                    <a:pt x="4073" y="11609"/>
                  </a:cubicBezTo>
                  <a:cubicBezTo>
                    <a:pt x="4382" y="11621"/>
                    <a:pt x="4501" y="11919"/>
                    <a:pt x="4287" y="12335"/>
                  </a:cubicBezTo>
                  <a:cubicBezTo>
                    <a:pt x="4061" y="12740"/>
                    <a:pt x="4227" y="13074"/>
                    <a:pt x="3882" y="13240"/>
                  </a:cubicBezTo>
                  <a:cubicBezTo>
                    <a:pt x="3525" y="13407"/>
                    <a:pt x="2418" y="12419"/>
                    <a:pt x="1882" y="11669"/>
                  </a:cubicBezTo>
                  <a:cubicBezTo>
                    <a:pt x="1346" y="10907"/>
                    <a:pt x="513" y="8478"/>
                    <a:pt x="251" y="7120"/>
                  </a:cubicBezTo>
                  <a:cubicBezTo>
                    <a:pt x="1" y="5763"/>
                    <a:pt x="13" y="3203"/>
                    <a:pt x="822" y="1608"/>
                  </a:cubicBezTo>
                  <a:cubicBezTo>
                    <a:pt x="1644" y="1"/>
                    <a:pt x="3465" y="1286"/>
                    <a:pt x="3620" y="1655"/>
                  </a:cubicBezTo>
                  <a:cubicBezTo>
                    <a:pt x="3930" y="2358"/>
                    <a:pt x="3608" y="3239"/>
                    <a:pt x="3608" y="3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5812790" y="1383665"/>
              <a:ext cx="298450" cy="408940"/>
            </a:xfrm>
            <a:custGeom>
              <a:avLst/>
              <a:gdLst/>
              <a:ahLst/>
              <a:cxnLst/>
              <a:rect l="l" t="t" r="r" b="b"/>
              <a:pathLst>
                <a:path w="4977" h="6824" extrusionOk="0">
                  <a:moveTo>
                    <a:pt x="3346" y="525"/>
                  </a:moveTo>
                  <a:cubicBezTo>
                    <a:pt x="1893" y="1299"/>
                    <a:pt x="762" y="3227"/>
                    <a:pt x="0" y="5192"/>
                  </a:cubicBezTo>
                  <a:cubicBezTo>
                    <a:pt x="0" y="5192"/>
                    <a:pt x="1107" y="4454"/>
                    <a:pt x="2084" y="5204"/>
                  </a:cubicBezTo>
                  <a:cubicBezTo>
                    <a:pt x="3072" y="5942"/>
                    <a:pt x="2786" y="6823"/>
                    <a:pt x="2786" y="6823"/>
                  </a:cubicBezTo>
                  <a:cubicBezTo>
                    <a:pt x="2786" y="6823"/>
                    <a:pt x="2917" y="6692"/>
                    <a:pt x="3655" y="5799"/>
                  </a:cubicBezTo>
                  <a:cubicBezTo>
                    <a:pt x="4382" y="4906"/>
                    <a:pt x="4977" y="4120"/>
                    <a:pt x="4941" y="2775"/>
                  </a:cubicBezTo>
                  <a:cubicBezTo>
                    <a:pt x="4894" y="1429"/>
                    <a:pt x="4334" y="1"/>
                    <a:pt x="3346" y="525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6218555" y="1072515"/>
              <a:ext cx="232410" cy="298450"/>
            </a:xfrm>
            <a:custGeom>
              <a:avLst/>
              <a:gdLst/>
              <a:ahLst/>
              <a:cxnLst/>
              <a:rect l="l" t="t" r="r" b="b"/>
              <a:pathLst>
                <a:path w="3883" h="4978" extrusionOk="0">
                  <a:moveTo>
                    <a:pt x="513" y="346"/>
                  </a:moveTo>
                  <a:cubicBezTo>
                    <a:pt x="227" y="1"/>
                    <a:pt x="1" y="203"/>
                    <a:pt x="48" y="477"/>
                  </a:cubicBezTo>
                  <a:cubicBezTo>
                    <a:pt x="96" y="751"/>
                    <a:pt x="168" y="1727"/>
                    <a:pt x="596" y="1608"/>
                  </a:cubicBezTo>
                  <a:cubicBezTo>
                    <a:pt x="596" y="1608"/>
                    <a:pt x="406" y="4454"/>
                    <a:pt x="168" y="4596"/>
                  </a:cubicBezTo>
                  <a:cubicBezTo>
                    <a:pt x="168" y="4596"/>
                    <a:pt x="632" y="4680"/>
                    <a:pt x="1394" y="4823"/>
                  </a:cubicBezTo>
                  <a:cubicBezTo>
                    <a:pt x="2144" y="4977"/>
                    <a:pt x="3287" y="4954"/>
                    <a:pt x="3537" y="4537"/>
                  </a:cubicBezTo>
                  <a:cubicBezTo>
                    <a:pt x="3537" y="4537"/>
                    <a:pt x="3073" y="4061"/>
                    <a:pt x="3073" y="3120"/>
                  </a:cubicBezTo>
                  <a:cubicBezTo>
                    <a:pt x="3085" y="2179"/>
                    <a:pt x="3096" y="1632"/>
                    <a:pt x="3192" y="1691"/>
                  </a:cubicBezTo>
                  <a:cubicBezTo>
                    <a:pt x="3299" y="1763"/>
                    <a:pt x="3466" y="1668"/>
                    <a:pt x="3585" y="1322"/>
                  </a:cubicBezTo>
                  <a:cubicBezTo>
                    <a:pt x="3692" y="989"/>
                    <a:pt x="3882" y="394"/>
                    <a:pt x="3382" y="667"/>
                  </a:cubicBezTo>
                  <a:cubicBezTo>
                    <a:pt x="2894" y="941"/>
                    <a:pt x="513" y="346"/>
                    <a:pt x="513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6218555" y="952500"/>
              <a:ext cx="222885" cy="260350"/>
            </a:xfrm>
            <a:custGeom>
              <a:avLst/>
              <a:gdLst/>
              <a:ahLst/>
              <a:cxnLst/>
              <a:rect l="l" t="t" r="r" b="b"/>
              <a:pathLst>
                <a:path w="3716" h="4347" extrusionOk="0">
                  <a:moveTo>
                    <a:pt x="2227" y="143"/>
                  </a:moveTo>
                  <a:cubicBezTo>
                    <a:pt x="1108" y="0"/>
                    <a:pt x="1" y="1155"/>
                    <a:pt x="358" y="1763"/>
                  </a:cubicBezTo>
                  <a:cubicBezTo>
                    <a:pt x="382" y="1822"/>
                    <a:pt x="394" y="1882"/>
                    <a:pt x="406" y="1941"/>
                  </a:cubicBezTo>
                  <a:cubicBezTo>
                    <a:pt x="418" y="2203"/>
                    <a:pt x="465" y="2858"/>
                    <a:pt x="501" y="3096"/>
                  </a:cubicBezTo>
                  <a:cubicBezTo>
                    <a:pt x="632" y="3965"/>
                    <a:pt x="1561" y="4346"/>
                    <a:pt x="1930" y="4334"/>
                  </a:cubicBezTo>
                  <a:cubicBezTo>
                    <a:pt x="2323" y="4322"/>
                    <a:pt x="2799" y="4227"/>
                    <a:pt x="3192" y="3525"/>
                  </a:cubicBezTo>
                  <a:cubicBezTo>
                    <a:pt x="3394" y="3156"/>
                    <a:pt x="3525" y="2382"/>
                    <a:pt x="3537" y="2048"/>
                  </a:cubicBezTo>
                  <a:cubicBezTo>
                    <a:pt x="3537" y="1953"/>
                    <a:pt x="3561" y="1846"/>
                    <a:pt x="3620" y="1763"/>
                  </a:cubicBezTo>
                  <a:cubicBezTo>
                    <a:pt x="3668" y="1679"/>
                    <a:pt x="3716" y="1548"/>
                    <a:pt x="3680" y="1382"/>
                  </a:cubicBezTo>
                  <a:cubicBezTo>
                    <a:pt x="3608" y="1001"/>
                    <a:pt x="3192" y="262"/>
                    <a:pt x="2227" y="14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6013450" y="1339215"/>
              <a:ext cx="728345" cy="1006475"/>
            </a:xfrm>
            <a:custGeom>
              <a:avLst/>
              <a:gdLst/>
              <a:ahLst/>
              <a:cxnLst/>
              <a:rect l="l" t="t" r="r" b="b"/>
              <a:pathLst>
                <a:path w="12158" h="16801" extrusionOk="0">
                  <a:moveTo>
                    <a:pt x="1" y="1263"/>
                  </a:moveTo>
                  <a:cubicBezTo>
                    <a:pt x="1382" y="513"/>
                    <a:pt x="2465" y="215"/>
                    <a:pt x="3597" y="143"/>
                  </a:cubicBezTo>
                  <a:cubicBezTo>
                    <a:pt x="4728" y="72"/>
                    <a:pt x="5275" y="584"/>
                    <a:pt x="6121" y="334"/>
                  </a:cubicBezTo>
                  <a:cubicBezTo>
                    <a:pt x="6966" y="84"/>
                    <a:pt x="7014" y="1"/>
                    <a:pt x="7454" y="108"/>
                  </a:cubicBezTo>
                  <a:cubicBezTo>
                    <a:pt x="7895" y="203"/>
                    <a:pt x="9788" y="1013"/>
                    <a:pt x="10288" y="1334"/>
                  </a:cubicBezTo>
                  <a:cubicBezTo>
                    <a:pt x="10288" y="1334"/>
                    <a:pt x="12157" y="2429"/>
                    <a:pt x="10443" y="6454"/>
                  </a:cubicBezTo>
                  <a:cubicBezTo>
                    <a:pt x="8728" y="10478"/>
                    <a:pt x="9204" y="13086"/>
                    <a:pt x="9204" y="13086"/>
                  </a:cubicBezTo>
                  <a:cubicBezTo>
                    <a:pt x="9204" y="13086"/>
                    <a:pt x="10216" y="15181"/>
                    <a:pt x="9752" y="15252"/>
                  </a:cubicBezTo>
                  <a:cubicBezTo>
                    <a:pt x="9752" y="15252"/>
                    <a:pt x="8942" y="14467"/>
                    <a:pt x="6752" y="15002"/>
                  </a:cubicBezTo>
                  <a:cubicBezTo>
                    <a:pt x="4561" y="15550"/>
                    <a:pt x="4109" y="16491"/>
                    <a:pt x="2715" y="16645"/>
                  </a:cubicBezTo>
                  <a:cubicBezTo>
                    <a:pt x="1322" y="16800"/>
                    <a:pt x="691" y="16062"/>
                    <a:pt x="596" y="15622"/>
                  </a:cubicBezTo>
                  <a:cubicBezTo>
                    <a:pt x="489" y="15169"/>
                    <a:pt x="989" y="14967"/>
                    <a:pt x="1120" y="13621"/>
                  </a:cubicBezTo>
                  <a:cubicBezTo>
                    <a:pt x="1239" y="12276"/>
                    <a:pt x="1263" y="9395"/>
                    <a:pt x="310" y="6537"/>
                  </a:cubicBezTo>
                  <a:cubicBezTo>
                    <a:pt x="310" y="6537"/>
                    <a:pt x="1430" y="5394"/>
                    <a:pt x="1239" y="3072"/>
                  </a:cubicBezTo>
                  <a:cubicBezTo>
                    <a:pt x="1037" y="763"/>
                    <a:pt x="1" y="1263"/>
                    <a:pt x="1" y="1263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35"/>
          <p:cNvGrpSpPr/>
          <p:nvPr/>
        </p:nvGrpSpPr>
        <p:grpSpPr>
          <a:xfrm>
            <a:off x="4819392" y="3629238"/>
            <a:ext cx="807602" cy="948574"/>
            <a:chOff x="4819392" y="3629238"/>
            <a:chExt cx="807602" cy="948574"/>
          </a:xfrm>
        </p:grpSpPr>
        <p:sp>
          <p:nvSpPr>
            <p:cNvPr id="425" name="Google Shape;425;p35"/>
            <p:cNvSpPr/>
            <p:nvPr/>
          </p:nvSpPr>
          <p:spPr>
            <a:xfrm rot="9442196" flipH="1">
              <a:off x="4933950" y="3782695"/>
              <a:ext cx="578485" cy="71120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 rot="9442196" flipH="1">
              <a:off x="5262245" y="3653790"/>
              <a:ext cx="163830" cy="180975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35"/>
          <p:cNvSpPr/>
          <p:nvPr/>
        </p:nvSpPr>
        <p:spPr>
          <a:xfrm rot="-2700000">
            <a:off x="4015740" y="14605"/>
            <a:ext cx="624205" cy="767080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35"/>
          <p:cNvGrpSpPr/>
          <p:nvPr/>
        </p:nvGrpSpPr>
        <p:grpSpPr>
          <a:xfrm>
            <a:off x="7163435" y="1056005"/>
            <a:ext cx="1040765" cy="3521710"/>
            <a:chOff x="7163435" y="1056005"/>
            <a:chExt cx="1040765" cy="3521710"/>
          </a:xfrm>
        </p:grpSpPr>
        <p:sp>
          <p:nvSpPr>
            <p:cNvPr id="429" name="Google Shape;429;p35"/>
            <p:cNvSpPr/>
            <p:nvPr/>
          </p:nvSpPr>
          <p:spPr>
            <a:xfrm>
              <a:off x="7701280" y="2781300"/>
              <a:ext cx="450215" cy="1607820"/>
            </a:xfrm>
            <a:custGeom>
              <a:avLst/>
              <a:gdLst/>
              <a:ahLst/>
              <a:cxnLst/>
              <a:rect l="l" t="t" r="r" b="b"/>
              <a:pathLst>
                <a:path w="6025" h="21515" extrusionOk="0">
                  <a:moveTo>
                    <a:pt x="786" y="3263"/>
                  </a:moveTo>
                  <a:cubicBezTo>
                    <a:pt x="941" y="8430"/>
                    <a:pt x="953" y="9132"/>
                    <a:pt x="1298" y="10585"/>
                  </a:cubicBezTo>
                  <a:cubicBezTo>
                    <a:pt x="1643" y="12026"/>
                    <a:pt x="1572" y="11716"/>
                    <a:pt x="786" y="13514"/>
                  </a:cubicBezTo>
                  <a:cubicBezTo>
                    <a:pt x="0" y="15300"/>
                    <a:pt x="1881" y="18217"/>
                    <a:pt x="2036" y="20801"/>
                  </a:cubicBezTo>
                  <a:cubicBezTo>
                    <a:pt x="2036" y="20801"/>
                    <a:pt x="2143" y="21515"/>
                    <a:pt x="2596" y="20932"/>
                  </a:cubicBezTo>
                  <a:cubicBezTo>
                    <a:pt x="3048" y="20336"/>
                    <a:pt x="3358" y="17574"/>
                    <a:pt x="4024" y="15931"/>
                  </a:cubicBezTo>
                  <a:cubicBezTo>
                    <a:pt x="4691" y="14288"/>
                    <a:pt x="3632" y="11954"/>
                    <a:pt x="3513" y="10895"/>
                  </a:cubicBezTo>
                  <a:cubicBezTo>
                    <a:pt x="3393" y="9835"/>
                    <a:pt x="6025" y="5394"/>
                    <a:pt x="5144" y="2691"/>
                  </a:cubicBezTo>
                  <a:cubicBezTo>
                    <a:pt x="4263" y="0"/>
                    <a:pt x="786" y="3263"/>
                    <a:pt x="786" y="326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7546340" y="2637155"/>
              <a:ext cx="572770" cy="607060"/>
            </a:xfrm>
            <a:custGeom>
              <a:avLst/>
              <a:gdLst/>
              <a:ahLst/>
              <a:cxnLst/>
              <a:rect l="l" t="t" r="r" b="b"/>
              <a:pathLst>
                <a:path w="7669" h="8121" extrusionOk="0">
                  <a:moveTo>
                    <a:pt x="2370" y="6680"/>
                  </a:moveTo>
                  <a:cubicBezTo>
                    <a:pt x="3251" y="7537"/>
                    <a:pt x="3763" y="8121"/>
                    <a:pt x="5144" y="7549"/>
                  </a:cubicBezTo>
                  <a:cubicBezTo>
                    <a:pt x="6525" y="6990"/>
                    <a:pt x="7513" y="5692"/>
                    <a:pt x="7668" y="5358"/>
                  </a:cubicBezTo>
                  <a:cubicBezTo>
                    <a:pt x="7668" y="5358"/>
                    <a:pt x="7109" y="1977"/>
                    <a:pt x="6954" y="1513"/>
                  </a:cubicBezTo>
                  <a:cubicBezTo>
                    <a:pt x="6787" y="1048"/>
                    <a:pt x="6763" y="977"/>
                    <a:pt x="6763" y="977"/>
                  </a:cubicBezTo>
                  <a:cubicBezTo>
                    <a:pt x="6763" y="977"/>
                    <a:pt x="4418" y="1"/>
                    <a:pt x="2203" y="1334"/>
                  </a:cubicBezTo>
                  <a:cubicBezTo>
                    <a:pt x="0" y="2668"/>
                    <a:pt x="2370" y="6680"/>
                    <a:pt x="2370" y="668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7797800" y="4327525"/>
              <a:ext cx="229235" cy="250190"/>
            </a:xfrm>
            <a:custGeom>
              <a:avLst/>
              <a:gdLst/>
              <a:ahLst/>
              <a:cxnLst/>
              <a:rect l="l" t="t" r="r" b="b"/>
              <a:pathLst>
                <a:path w="3072" h="3347" extrusionOk="0">
                  <a:moveTo>
                    <a:pt x="214" y="500"/>
                  </a:moveTo>
                  <a:cubicBezTo>
                    <a:pt x="274" y="250"/>
                    <a:pt x="536" y="0"/>
                    <a:pt x="750" y="108"/>
                  </a:cubicBezTo>
                  <a:cubicBezTo>
                    <a:pt x="964" y="215"/>
                    <a:pt x="1191" y="262"/>
                    <a:pt x="1310" y="227"/>
                  </a:cubicBezTo>
                  <a:cubicBezTo>
                    <a:pt x="1429" y="203"/>
                    <a:pt x="1584" y="179"/>
                    <a:pt x="1679" y="227"/>
                  </a:cubicBezTo>
                  <a:cubicBezTo>
                    <a:pt x="1774" y="262"/>
                    <a:pt x="2215" y="191"/>
                    <a:pt x="2322" y="286"/>
                  </a:cubicBezTo>
                  <a:cubicBezTo>
                    <a:pt x="2429" y="381"/>
                    <a:pt x="2703" y="834"/>
                    <a:pt x="2798" y="1001"/>
                  </a:cubicBezTo>
                  <a:cubicBezTo>
                    <a:pt x="2905" y="1167"/>
                    <a:pt x="3072" y="1727"/>
                    <a:pt x="3000" y="1941"/>
                  </a:cubicBezTo>
                  <a:cubicBezTo>
                    <a:pt x="2929" y="2144"/>
                    <a:pt x="2405" y="2191"/>
                    <a:pt x="2262" y="2429"/>
                  </a:cubicBezTo>
                  <a:cubicBezTo>
                    <a:pt x="2119" y="2655"/>
                    <a:pt x="2274" y="2989"/>
                    <a:pt x="1310" y="3167"/>
                  </a:cubicBezTo>
                  <a:cubicBezTo>
                    <a:pt x="345" y="3346"/>
                    <a:pt x="24" y="2786"/>
                    <a:pt x="12" y="2727"/>
                  </a:cubicBezTo>
                  <a:cubicBezTo>
                    <a:pt x="0" y="2655"/>
                    <a:pt x="60" y="1953"/>
                    <a:pt x="143" y="1834"/>
                  </a:cubicBezTo>
                  <a:cubicBezTo>
                    <a:pt x="226" y="1703"/>
                    <a:pt x="214" y="500"/>
                    <a:pt x="214" y="50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7423150" y="3053080"/>
              <a:ext cx="313055" cy="727710"/>
            </a:xfrm>
            <a:custGeom>
              <a:avLst/>
              <a:gdLst/>
              <a:ahLst/>
              <a:cxnLst/>
              <a:rect l="l" t="t" r="r" b="b"/>
              <a:pathLst>
                <a:path w="4192" h="9740" extrusionOk="0">
                  <a:moveTo>
                    <a:pt x="1" y="382"/>
                  </a:moveTo>
                  <a:cubicBezTo>
                    <a:pt x="572" y="1989"/>
                    <a:pt x="989" y="5656"/>
                    <a:pt x="1322" y="6978"/>
                  </a:cubicBezTo>
                  <a:cubicBezTo>
                    <a:pt x="1655" y="8311"/>
                    <a:pt x="1703" y="9192"/>
                    <a:pt x="2513" y="9442"/>
                  </a:cubicBezTo>
                  <a:cubicBezTo>
                    <a:pt x="3477" y="9740"/>
                    <a:pt x="4192" y="7918"/>
                    <a:pt x="4144" y="6180"/>
                  </a:cubicBezTo>
                  <a:cubicBezTo>
                    <a:pt x="4096" y="4668"/>
                    <a:pt x="3310" y="1"/>
                    <a:pt x="331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454265" y="3192145"/>
              <a:ext cx="297815" cy="582930"/>
            </a:xfrm>
            <a:custGeom>
              <a:avLst/>
              <a:gdLst/>
              <a:ahLst/>
              <a:cxnLst/>
              <a:rect l="l" t="t" r="r" b="b"/>
              <a:pathLst>
                <a:path w="3989" h="7799" extrusionOk="0">
                  <a:moveTo>
                    <a:pt x="2227" y="131"/>
                  </a:moveTo>
                  <a:cubicBezTo>
                    <a:pt x="2203" y="1274"/>
                    <a:pt x="1762" y="2393"/>
                    <a:pt x="881" y="3751"/>
                  </a:cubicBezTo>
                  <a:cubicBezTo>
                    <a:pt x="0" y="5120"/>
                    <a:pt x="1298" y="6025"/>
                    <a:pt x="1643" y="6489"/>
                  </a:cubicBezTo>
                  <a:cubicBezTo>
                    <a:pt x="1977" y="6941"/>
                    <a:pt x="2251" y="7799"/>
                    <a:pt x="2751" y="7453"/>
                  </a:cubicBezTo>
                  <a:cubicBezTo>
                    <a:pt x="3274" y="7084"/>
                    <a:pt x="3989" y="6298"/>
                    <a:pt x="3929" y="5715"/>
                  </a:cubicBezTo>
                  <a:cubicBezTo>
                    <a:pt x="3870" y="5120"/>
                    <a:pt x="2989" y="3024"/>
                    <a:pt x="3155" y="1512"/>
                  </a:cubicBezTo>
                  <a:cubicBezTo>
                    <a:pt x="3322" y="0"/>
                    <a:pt x="2227" y="131"/>
                    <a:pt x="2227" y="13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7348220" y="2717165"/>
              <a:ext cx="375285" cy="486410"/>
            </a:xfrm>
            <a:custGeom>
              <a:avLst/>
              <a:gdLst/>
              <a:ahLst/>
              <a:cxnLst/>
              <a:rect l="l" t="t" r="r" b="b"/>
              <a:pathLst>
                <a:path w="5025" h="6513" extrusionOk="0">
                  <a:moveTo>
                    <a:pt x="1358" y="0"/>
                  </a:moveTo>
                  <a:cubicBezTo>
                    <a:pt x="334" y="1381"/>
                    <a:pt x="0" y="3643"/>
                    <a:pt x="167" y="5072"/>
                  </a:cubicBezTo>
                  <a:cubicBezTo>
                    <a:pt x="167" y="5072"/>
                    <a:pt x="298" y="5239"/>
                    <a:pt x="917" y="5322"/>
                  </a:cubicBezTo>
                  <a:cubicBezTo>
                    <a:pt x="1548" y="5394"/>
                    <a:pt x="2322" y="6513"/>
                    <a:pt x="5025" y="5608"/>
                  </a:cubicBezTo>
                  <a:cubicBezTo>
                    <a:pt x="5025" y="5608"/>
                    <a:pt x="4322" y="1893"/>
                    <a:pt x="4858" y="262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7592695" y="2961005"/>
              <a:ext cx="287655" cy="431800"/>
            </a:xfrm>
            <a:custGeom>
              <a:avLst/>
              <a:gdLst/>
              <a:ahLst/>
              <a:cxnLst/>
              <a:rect l="l" t="t" r="r" b="b"/>
              <a:pathLst>
                <a:path w="3847" h="5775" extrusionOk="0">
                  <a:moveTo>
                    <a:pt x="2239" y="5263"/>
                  </a:moveTo>
                  <a:cubicBezTo>
                    <a:pt x="1667" y="5775"/>
                    <a:pt x="1" y="4834"/>
                    <a:pt x="1" y="3060"/>
                  </a:cubicBezTo>
                  <a:cubicBezTo>
                    <a:pt x="1" y="2656"/>
                    <a:pt x="513" y="1894"/>
                    <a:pt x="358" y="1453"/>
                  </a:cubicBezTo>
                  <a:cubicBezTo>
                    <a:pt x="191" y="1024"/>
                    <a:pt x="191" y="143"/>
                    <a:pt x="1275" y="72"/>
                  </a:cubicBezTo>
                  <a:cubicBezTo>
                    <a:pt x="2358" y="0"/>
                    <a:pt x="2787" y="620"/>
                    <a:pt x="2715" y="1048"/>
                  </a:cubicBezTo>
                  <a:cubicBezTo>
                    <a:pt x="2644" y="1477"/>
                    <a:pt x="2501" y="1917"/>
                    <a:pt x="2727" y="2346"/>
                  </a:cubicBezTo>
                  <a:cubicBezTo>
                    <a:pt x="2953" y="2775"/>
                    <a:pt x="3846" y="3834"/>
                    <a:pt x="2239" y="526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7818755" y="1230630"/>
              <a:ext cx="104140" cy="243840"/>
            </a:xfrm>
            <a:custGeom>
              <a:avLst/>
              <a:gdLst/>
              <a:ahLst/>
              <a:cxnLst/>
              <a:rect l="l" t="t" r="r" b="b"/>
              <a:pathLst>
                <a:path w="1394" h="3264" extrusionOk="0">
                  <a:moveTo>
                    <a:pt x="846" y="3192"/>
                  </a:moveTo>
                  <a:cubicBezTo>
                    <a:pt x="1394" y="2989"/>
                    <a:pt x="1370" y="1394"/>
                    <a:pt x="1263" y="703"/>
                  </a:cubicBezTo>
                  <a:cubicBezTo>
                    <a:pt x="1156" y="1"/>
                    <a:pt x="1" y="1834"/>
                    <a:pt x="298" y="2692"/>
                  </a:cubicBezTo>
                  <a:cubicBezTo>
                    <a:pt x="501" y="3263"/>
                    <a:pt x="846" y="3192"/>
                    <a:pt x="846" y="319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7663815" y="1261745"/>
              <a:ext cx="280035" cy="499110"/>
            </a:xfrm>
            <a:custGeom>
              <a:avLst/>
              <a:gdLst/>
              <a:ahLst/>
              <a:cxnLst/>
              <a:rect l="l" t="t" r="r" b="b"/>
              <a:pathLst>
                <a:path w="3751" h="6680" extrusionOk="0">
                  <a:moveTo>
                    <a:pt x="3322" y="941"/>
                  </a:moveTo>
                  <a:cubicBezTo>
                    <a:pt x="3667" y="691"/>
                    <a:pt x="3751" y="1108"/>
                    <a:pt x="3643" y="1525"/>
                  </a:cubicBezTo>
                  <a:cubicBezTo>
                    <a:pt x="3548" y="1894"/>
                    <a:pt x="3334" y="2108"/>
                    <a:pt x="3060" y="1941"/>
                  </a:cubicBezTo>
                  <a:cubicBezTo>
                    <a:pt x="2786" y="1763"/>
                    <a:pt x="3155" y="2465"/>
                    <a:pt x="2536" y="5489"/>
                  </a:cubicBezTo>
                  <a:cubicBezTo>
                    <a:pt x="2536" y="5489"/>
                    <a:pt x="667" y="6680"/>
                    <a:pt x="0" y="5275"/>
                  </a:cubicBezTo>
                  <a:cubicBezTo>
                    <a:pt x="0" y="5275"/>
                    <a:pt x="691" y="4501"/>
                    <a:pt x="905" y="2251"/>
                  </a:cubicBezTo>
                  <a:cubicBezTo>
                    <a:pt x="1131" y="1"/>
                    <a:pt x="3322" y="941"/>
                    <a:pt x="3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7666990" y="1110615"/>
              <a:ext cx="293370" cy="357505"/>
            </a:xfrm>
            <a:custGeom>
              <a:avLst/>
              <a:gdLst/>
              <a:ahLst/>
              <a:cxnLst/>
              <a:rect l="l" t="t" r="r" b="b"/>
              <a:pathLst>
                <a:path w="3930" h="4787" extrusionOk="0">
                  <a:moveTo>
                    <a:pt x="1965" y="4537"/>
                  </a:moveTo>
                  <a:cubicBezTo>
                    <a:pt x="1549" y="4311"/>
                    <a:pt x="1191" y="4787"/>
                    <a:pt x="858" y="4465"/>
                  </a:cubicBezTo>
                  <a:cubicBezTo>
                    <a:pt x="513" y="4144"/>
                    <a:pt x="1" y="2822"/>
                    <a:pt x="84" y="1977"/>
                  </a:cubicBezTo>
                  <a:cubicBezTo>
                    <a:pt x="168" y="1143"/>
                    <a:pt x="989" y="0"/>
                    <a:pt x="2454" y="465"/>
                  </a:cubicBezTo>
                  <a:cubicBezTo>
                    <a:pt x="3930" y="941"/>
                    <a:pt x="3608" y="2441"/>
                    <a:pt x="3287" y="2965"/>
                  </a:cubicBezTo>
                  <a:cubicBezTo>
                    <a:pt x="2965" y="3489"/>
                    <a:pt x="2775" y="3882"/>
                    <a:pt x="2668" y="4311"/>
                  </a:cubicBezTo>
                  <a:cubicBezTo>
                    <a:pt x="2561" y="4751"/>
                    <a:pt x="2084" y="4608"/>
                    <a:pt x="1965" y="4537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334250" y="1056005"/>
              <a:ext cx="509270" cy="486410"/>
            </a:xfrm>
            <a:custGeom>
              <a:avLst/>
              <a:gdLst/>
              <a:ahLst/>
              <a:cxnLst/>
              <a:rect l="l" t="t" r="r" b="b"/>
              <a:pathLst>
                <a:path w="6812" h="6513" extrusionOk="0">
                  <a:moveTo>
                    <a:pt x="4585" y="5394"/>
                  </a:moveTo>
                  <a:cubicBezTo>
                    <a:pt x="4906" y="5346"/>
                    <a:pt x="5180" y="5108"/>
                    <a:pt x="5335" y="4834"/>
                  </a:cubicBezTo>
                  <a:cubicBezTo>
                    <a:pt x="5490" y="4548"/>
                    <a:pt x="5549" y="4227"/>
                    <a:pt x="5573" y="3905"/>
                  </a:cubicBezTo>
                  <a:cubicBezTo>
                    <a:pt x="5597" y="3489"/>
                    <a:pt x="5549" y="3072"/>
                    <a:pt x="5442" y="2679"/>
                  </a:cubicBezTo>
                  <a:cubicBezTo>
                    <a:pt x="5537" y="2786"/>
                    <a:pt x="5704" y="2822"/>
                    <a:pt x="5847" y="2762"/>
                  </a:cubicBezTo>
                  <a:cubicBezTo>
                    <a:pt x="5990" y="2703"/>
                    <a:pt x="6073" y="2560"/>
                    <a:pt x="6061" y="2405"/>
                  </a:cubicBezTo>
                  <a:cubicBezTo>
                    <a:pt x="6049" y="2250"/>
                    <a:pt x="5954" y="2084"/>
                    <a:pt x="6037" y="1953"/>
                  </a:cubicBezTo>
                  <a:cubicBezTo>
                    <a:pt x="6109" y="1846"/>
                    <a:pt x="6275" y="1858"/>
                    <a:pt x="6418" y="1869"/>
                  </a:cubicBezTo>
                  <a:cubicBezTo>
                    <a:pt x="6561" y="1881"/>
                    <a:pt x="6740" y="1869"/>
                    <a:pt x="6776" y="1739"/>
                  </a:cubicBezTo>
                  <a:cubicBezTo>
                    <a:pt x="6811" y="1643"/>
                    <a:pt x="6752" y="1548"/>
                    <a:pt x="6668" y="1477"/>
                  </a:cubicBezTo>
                  <a:cubicBezTo>
                    <a:pt x="6597" y="1417"/>
                    <a:pt x="6502" y="1381"/>
                    <a:pt x="6430" y="1310"/>
                  </a:cubicBezTo>
                  <a:cubicBezTo>
                    <a:pt x="6204" y="1107"/>
                    <a:pt x="6252" y="750"/>
                    <a:pt x="6121" y="476"/>
                  </a:cubicBezTo>
                  <a:cubicBezTo>
                    <a:pt x="5930" y="107"/>
                    <a:pt x="5430" y="0"/>
                    <a:pt x="5037" y="155"/>
                  </a:cubicBezTo>
                  <a:cubicBezTo>
                    <a:pt x="4656" y="310"/>
                    <a:pt x="4382" y="643"/>
                    <a:pt x="4156" y="988"/>
                  </a:cubicBezTo>
                  <a:cubicBezTo>
                    <a:pt x="3751" y="834"/>
                    <a:pt x="3335" y="691"/>
                    <a:pt x="2906" y="667"/>
                  </a:cubicBezTo>
                  <a:cubicBezTo>
                    <a:pt x="2477" y="643"/>
                    <a:pt x="2013" y="762"/>
                    <a:pt x="1703" y="1060"/>
                  </a:cubicBezTo>
                  <a:cubicBezTo>
                    <a:pt x="1382" y="1358"/>
                    <a:pt x="1239" y="1858"/>
                    <a:pt x="1430" y="2239"/>
                  </a:cubicBezTo>
                  <a:cubicBezTo>
                    <a:pt x="1561" y="2489"/>
                    <a:pt x="1787" y="2667"/>
                    <a:pt x="2025" y="2834"/>
                  </a:cubicBezTo>
                  <a:cubicBezTo>
                    <a:pt x="2204" y="2965"/>
                    <a:pt x="2394" y="3096"/>
                    <a:pt x="2585" y="3239"/>
                  </a:cubicBezTo>
                  <a:cubicBezTo>
                    <a:pt x="2013" y="3143"/>
                    <a:pt x="1406" y="3215"/>
                    <a:pt x="906" y="3501"/>
                  </a:cubicBezTo>
                  <a:cubicBezTo>
                    <a:pt x="406" y="3786"/>
                    <a:pt x="37" y="4322"/>
                    <a:pt x="25" y="4906"/>
                  </a:cubicBezTo>
                  <a:cubicBezTo>
                    <a:pt x="1" y="5513"/>
                    <a:pt x="418" y="6108"/>
                    <a:pt x="989" y="6311"/>
                  </a:cubicBezTo>
                  <a:cubicBezTo>
                    <a:pt x="1561" y="6513"/>
                    <a:pt x="2251" y="6311"/>
                    <a:pt x="2632" y="5834"/>
                  </a:cubicBezTo>
                  <a:cubicBezTo>
                    <a:pt x="2835" y="5560"/>
                    <a:pt x="3061" y="4644"/>
                    <a:pt x="3513" y="4763"/>
                  </a:cubicBezTo>
                  <a:cubicBezTo>
                    <a:pt x="3751" y="4822"/>
                    <a:pt x="3787" y="5084"/>
                    <a:pt x="3954" y="5215"/>
                  </a:cubicBezTo>
                  <a:cubicBezTo>
                    <a:pt x="4120" y="5370"/>
                    <a:pt x="4370" y="5429"/>
                    <a:pt x="4585" y="5394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7163435" y="1692275"/>
              <a:ext cx="511810" cy="763270"/>
            </a:xfrm>
            <a:custGeom>
              <a:avLst/>
              <a:gdLst/>
              <a:ahLst/>
              <a:cxnLst/>
              <a:rect l="l" t="t" r="r" b="b"/>
              <a:pathLst>
                <a:path w="6847" h="10216" extrusionOk="0">
                  <a:moveTo>
                    <a:pt x="4942" y="0"/>
                  </a:moveTo>
                  <a:cubicBezTo>
                    <a:pt x="3216" y="179"/>
                    <a:pt x="1" y="5275"/>
                    <a:pt x="691" y="7739"/>
                  </a:cubicBezTo>
                  <a:cubicBezTo>
                    <a:pt x="1370" y="10216"/>
                    <a:pt x="4680" y="7561"/>
                    <a:pt x="6204" y="7239"/>
                  </a:cubicBezTo>
                  <a:cubicBezTo>
                    <a:pt x="6204" y="7239"/>
                    <a:pt x="5061" y="6763"/>
                    <a:pt x="4549" y="6965"/>
                  </a:cubicBezTo>
                  <a:cubicBezTo>
                    <a:pt x="4025" y="7180"/>
                    <a:pt x="3299" y="6644"/>
                    <a:pt x="2442" y="6834"/>
                  </a:cubicBezTo>
                  <a:cubicBezTo>
                    <a:pt x="2442" y="6834"/>
                    <a:pt x="2465" y="5537"/>
                    <a:pt x="4656" y="3584"/>
                  </a:cubicBezTo>
                  <a:cubicBezTo>
                    <a:pt x="6847" y="1643"/>
                    <a:pt x="4942" y="0"/>
                    <a:pt x="4942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7429500" y="1672590"/>
              <a:ext cx="556260" cy="772160"/>
            </a:xfrm>
            <a:custGeom>
              <a:avLst/>
              <a:gdLst/>
              <a:ahLst/>
              <a:cxnLst/>
              <a:rect l="l" t="t" r="r" b="b"/>
              <a:pathLst>
                <a:path w="7443" h="10335" extrusionOk="0">
                  <a:moveTo>
                    <a:pt x="2430" y="0"/>
                  </a:moveTo>
                  <a:cubicBezTo>
                    <a:pt x="1799" y="286"/>
                    <a:pt x="1727" y="191"/>
                    <a:pt x="1382" y="262"/>
                  </a:cubicBezTo>
                  <a:cubicBezTo>
                    <a:pt x="1025" y="334"/>
                    <a:pt x="1" y="1072"/>
                    <a:pt x="953" y="5703"/>
                  </a:cubicBezTo>
                  <a:cubicBezTo>
                    <a:pt x="1894" y="10335"/>
                    <a:pt x="6525" y="6668"/>
                    <a:pt x="6645" y="5882"/>
                  </a:cubicBezTo>
                  <a:cubicBezTo>
                    <a:pt x="6776" y="5084"/>
                    <a:pt x="7383" y="1060"/>
                    <a:pt x="7442" y="465"/>
                  </a:cubicBezTo>
                  <a:cubicBezTo>
                    <a:pt x="7442" y="465"/>
                    <a:pt x="6371" y="0"/>
                    <a:pt x="5823" y="0"/>
                  </a:cubicBezTo>
                  <a:cubicBezTo>
                    <a:pt x="5823" y="0"/>
                    <a:pt x="4537" y="727"/>
                    <a:pt x="3858" y="536"/>
                  </a:cubicBezTo>
                  <a:cubicBezTo>
                    <a:pt x="2966" y="286"/>
                    <a:pt x="2430" y="0"/>
                    <a:pt x="2430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8042910" y="2684145"/>
              <a:ext cx="48260" cy="64770"/>
            </a:xfrm>
            <a:custGeom>
              <a:avLst/>
              <a:gdLst/>
              <a:ahLst/>
              <a:cxnLst/>
              <a:rect l="l" t="t" r="r" b="b"/>
              <a:pathLst>
                <a:path w="644" h="870" extrusionOk="0">
                  <a:moveTo>
                    <a:pt x="572" y="513"/>
                  </a:moveTo>
                  <a:cubicBezTo>
                    <a:pt x="643" y="798"/>
                    <a:pt x="310" y="870"/>
                    <a:pt x="310" y="870"/>
                  </a:cubicBezTo>
                  <a:lnTo>
                    <a:pt x="0" y="1"/>
                  </a:lnTo>
                  <a:cubicBezTo>
                    <a:pt x="0" y="1"/>
                    <a:pt x="488" y="167"/>
                    <a:pt x="572" y="51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7434580" y="1652270"/>
              <a:ext cx="651510" cy="1146810"/>
            </a:xfrm>
            <a:custGeom>
              <a:avLst/>
              <a:gdLst/>
              <a:ahLst/>
              <a:cxnLst/>
              <a:rect l="l" t="t" r="r" b="b"/>
              <a:pathLst>
                <a:path w="8716" h="15348" extrusionOk="0">
                  <a:moveTo>
                    <a:pt x="5751" y="274"/>
                  </a:moveTo>
                  <a:cubicBezTo>
                    <a:pt x="5441" y="0"/>
                    <a:pt x="3822" y="1346"/>
                    <a:pt x="3072" y="48"/>
                  </a:cubicBezTo>
                  <a:cubicBezTo>
                    <a:pt x="3072" y="48"/>
                    <a:pt x="2774" y="36"/>
                    <a:pt x="2358" y="274"/>
                  </a:cubicBezTo>
                  <a:cubicBezTo>
                    <a:pt x="2358" y="274"/>
                    <a:pt x="3108" y="1084"/>
                    <a:pt x="2965" y="2513"/>
                  </a:cubicBezTo>
                  <a:cubicBezTo>
                    <a:pt x="2822" y="3941"/>
                    <a:pt x="536" y="5156"/>
                    <a:pt x="453" y="5644"/>
                  </a:cubicBezTo>
                  <a:cubicBezTo>
                    <a:pt x="453" y="5644"/>
                    <a:pt x="631" y="6406"/>
                    <a:pt x="917" y="7501"/>
                  </a:cubicBezTo>
                  <a:cubicBezTo>
                    <a:pt x="1203" y="8609"/>
                    <a:pt x="1846" y="9478"/>
                    <a:pt x="1441" y="10835"/>
                  </a:cubicBezTo>
                  <a:cubicBezTo>
                    <a:pt x="1036" y="12192"/>
                    <a:pt x="0" y="14074"/>
                    <a:pt x="0" y="14169"/>
                  </a:cubicBezTo>
                  <a:cubicBezTo>
                    <a:pt x="0" y="14276"/>
                    <a:pt x="274" y="14859"/>
                    <a:pt x="715" y="15026"/>
                  </a:cubicBezTo>
                  <a:cubicBezTo>
                    <a:pt x="1155" y="15205"/>
                    <a:pt x="1465" y="15348"/>
                    <a:pt x="2322" y="15026"/>
                  </a:cubicBezTo>
                  <a:cubicBezTo>
                    <a:pt x="3191" y="14716"/>
                    <a:pt x="5608" y="14109"/>
                    <a:pt x="5763" y="14109"/>
                  </a:cubicBezTo>
                  <a:cubicBezTo>
                    <a:pt x="5906" y="14109"/>
                    <a:pt x="8632" y="14014"/>
                    <a:pt x="8716" y="14324"/>
                  </a:cubicBezTo>
                  <a:cubicBezTo>
                    <a:pt x="8716" y="14324"/>
                    <a:pt x="8228" y="12038"/>
                    <a:pt x="7977" y="11371"/>
                  </a:cubicBezTo>
                  <a:cubicBezTo>
                    <a:pt x="7716" y="10692"/>
                    <a:pt x="7192" y="10252"/>
                    <a:pt x="7037" y="9371"/>
                  </a:cubicBezTo>
                  <a:cubicBezTo>
                    <a:pt x="6894" y="8501"/>
                    <a:pt x="7061" y="5477"/>
                    <a:pt x="7061" y="5477"/>
                  </a:cubicBezTo>
                  <a:cubicBezTo>
                    <a:pt x="7061" y="5477"/>
                    <a:pt x="4429" y="6299"/>
                    <a:pt x="4358" y="2989"/>
                  </a:cubicBezTo>
                  <a:cubicBezTo>
                    <a:pt x="4322" y="1060"/>
                    <a:pt x="5751" y="274"/>
                    <a:pt x="5751" y="27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7466330" y="2611120"/>
              <a:ext cx="589280" cy="187960"/>
            </a:xfrm>
            <a:custGeom>
              <a:avLst/>
              <a:gdLst/>
              <a:ahLst/>
              <a:cxnLst/>
              <a:rect l="l" t="t" r="r" b="b"/>
              <a:pathLst>
                <a:path w="7883" h="2513" extrusionOk="0">
                  <a:moveTo>
                    <a:pt x="6430" y="584"/>
                  </a:moveTo>
                  <a:cubicBezTo>
                    <a:pt x="5549" y="0"/>
                    <a:pt x="4871" y="274"/>
                    <a:pt x="3680" y="1048"/>
                  </a:cubicBezTo>
                  <a:cubicBezTo>
                    <a:pt x="2477" y="1822"/>
                    <a:pt x="2096" y="1274"/>
                    <a:pt x="1501" y="1572"/>
                  </a:cubicBezTo>
                  <a:cubicBezTo>
                    <a:pt x="918" y="1870"/>
                    <a:pt x="441" y="2393"/>
                    <a:pt x="1" y="2012"/>
                  </a:cubicBezTo>
                  <a:cubicBezTo>
                    <a:pt x="84" y="2096"/>
                    <a:pt x="180" y="2155"/>
                    <a:pt x="287" y="2203"/>
                  </a:cubicBezTo>
                  <a:cubicBezTo>
                    <a:pt x="727" y="2370"/>
                    <a:pt x="1037" y="2513"/>
                    <a:pt x="1894" y="2203"/>
                  </a:cubicBezTo>
                  <a:cubicBezTo>
                    <a:pt x="2751" y="1881"/>
                    <a:pt x="5180" y="1274"/>
                    <a:pt x="5323" y="1274"/>
                  </a:cubicBezTo>
                  <a:cubicBezTo>
                    <a:pt x="5442" y="1274"/>
                    <a:pt x="7097" y="1215"/>
                    <a:pt x="7883" y="1334"/>
                  </a:cubicBezTo>
                  <a:cubicBezTo>
                    <a:pt x="7561" y="1262"/>
                    <a:pt x="7168" y="1084"/>
                    <a:pt x="6430" y="58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7858760" y="1707515"/>
              <a:ext cx="345440" cy="913130"/>
            </a:xfrm>
            <a:custGeom>
              <a:avLst/>
              <a:gdLst/>
              <a:ahLst/>
              <a:cxnLst/>
              <a:rect l="l" t="t" r="r" b="b"/>
              <a:pathLst>
                <a:path w="4621" h="12217" extrusionOk="0">
                  <a:moveTo>
                    <a:pt x="1691" y="1"/>
                  </a:moveTo>
                  <a:cubicBezTo>
                    <a:pt x="2334" y="227"/>
                    <a:pt x="3561" y="715"/>
                    <a:pt x="2930" y="2608"/>
                  </a:cubicBezTo>
                  <a:cubicBezTo>
                    <a:pt x="2370" y="4299"/>
                    <a:pt x="2251" y="5430"/>
                    <a:pt x="2394" y="5763"/>
                  </a:cubicBezTo>
                  <a:cubicBezTo>
                    <a:pt x="2549" y="6097"/>
                    <a:pt x="2834" y="7359"/>
                    <a:pt x="2787" y="9323"/>
                  </a:cubicBezTo>
                  <a:lnTo>
                    <a:pt x="2930" y="10109"/>
                  </a:lnTo>
                  <a:cubicBezTo>
                    <a:pt x="2930" y="10109"/>
                    <a:pt x="3799" y="10383"/>
                    <a:pt x="4203" y="10823"/>
                  </a:cubicBezTo>
                  <a:cubicBezTo>
                    <a:pt x="4620" y="11252"/>
                    <a:pt x="3989" y="11835"/>
                    <a:pt x="3751" y="12026"/>
                  </a:cubicBezTo>
                  <a:cubicBezTo>
                    <a:pt x="3513" y="12216"/>
                    <a:pt x="2775" y="12145"/>
                    <a:pt x="2703" y="12050"/>
                  </a:cubicBezTo>
                  <a:cubicBezTo>
                    <a:pt x="2620" y="11954"/>
                    <a:pt x="2513" y="11776"/>
                    <a:pt x="2501" y="11728"/>
                  </a:cubicBezTo>
                  <a:cubicBezTo>
                    <a:pt x="2501" y="11681"/>
                    <a:pt x="2608" y="11585"/>
                    <a:pt x="2608" y="11585"/>
                  </a:cubicBezTo>
                  <a:cubicBezTo>
                    <a:pt x="2608" y="11585"/>
                    <a:pt x="2108" y="11073"/>
                    <a:pt x="2060" y="10919"/>
                  </a:cubicBezTo>
                  <a:cubicBezTo>
                    <a:pt x="2001" y="10764"/>
                    <a:pt x="2144" y="10430"/>
                    <a:pt x="2108" y="10311"/>
                  </a:cubicBezTo>
                  <a:cubicBezTo>
                    <a:pt x="2072" y="10180"/>
                    <a:pt x="1834" y="9847"/>
                    <a:pt x="1834" y="9847"/>
                  </a:cubicBezTo>
                  <a:cubicBezTo>
                    <a:pt x="1834" y="9847"/>
                    <a:pt x="370" y="7132"/>
                    <a:pt x="132" y="6347"/>
                  </a:cubicBezTo>
                  <a:cubicBezTo>
                    <a:pt x="1" y="5882"/>
                    <a:pt x="203" y="1108"/>
                    <a:pt x="1691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7987665" y="2377440"/>
              <a:ext cx="121920" cy="111125"/>
            </a:xfrm>
            <a:custGeom>
              <a:avLst/>
              <a:gdLst/>
              <a:ahLst/>
              <a:cxnLst/>
              <a:rect l="l" t="t" r="r" b="b"/>
              <a:pathLst>
                <a:path w="1633" h="1490" extrusionOk="0">
                  <a:moveTo>
                    <a:pt x="108" y="882"/>
                  </a:moveTo>
                  <a:cubicBezTo>
                    <a:pt x="156" y="953"/>
                    <a:pt x="513" y="953"/>
                    <a:pt x="751" y="834"/>
                  </a:cubicBezTo>
                  <a:cubicBezTo>
                    <a:pt x="751" y="834"/>
                    <a:pt x="799" y="834"/>
                    <a:pt x="751" y="620"/>
                  </a:cubicBezTo>
                  <a:cubicBezTo>
                    <a:pt x="703" y="370"/>
                    <a:pt x="906" y="1"/>
                    <a:pt x="1239" y="1"/>
                  </a:cubicBezTo>
                  <a:cubicBezTo>
                    <a:pt x="1573" y="1"/>
                    <a:pt x="1620" y="441"/>
                    <a:pt x="1632" y="620"/>
                  </a:cubicBezTo>
                  <a:cubicBezTo>
                    <a:pt x="1632" y="787"/>
                    <a:pt x="1442" y="1263"/>
                    <a:pt x="1192" y="1144"/>
                  </a:cubicBezTo>
                  <a:cubicBezTo>
                    <a:pt x="1192" y="1144"/>
                    <a:pt x="882" y="1489"/>
                    <a:pt x="382" y="1358"/>
                  </a:cubicBezTo>
                  <a:cubicBezTo>
                    <a:pt x="382" y="1358"/>
                    <a:pt x="299" y="1346"/>
                    <a:pt x="168" y="1156"/>
                  </a:cubicBezTo>
                  <a:cubicBezTo>
                    <a:pt x="49" y="977"/>
                    <a:pt x="1" y="811"/>
                    <a:pt x="61" y="775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71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09" name="Google Shape;1509;p71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1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1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1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1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1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p71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16" name="Google Shape;1516;p71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1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71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1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0" name="Google Shape;1520;p71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(Retrofit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사용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  <p:pic>
        <p:nvPicPr>
          <p:cNvPr id="1521" name="Google Shape;15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" y="1897600"/>
            <a:ext cx="4304626" cy="315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75" y="1062900"/>
            <a:ext cx="4304624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850" y="1062899"/>
            <a:ext cx="4304626" cy="1414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24" name="Google Shape;152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850" y="2644750"/>
            <a:ext cx="4304625" cy="24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72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30" name="Google Shape;1530;p72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2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2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2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2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2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6" name="Google Shape;1536;p72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37" name="Google Shape;1537;p72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2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9" name="Google Shape;1539;p72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2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1" name="Google Shape;1541;p72"/>
          <p:cNvSpPr txBox="1"/>
          <p:nvPr/>
        </p:nvSpPr>
        <p:spPr>
          <a:xfrm>
            <a:off x="2610001" y="5397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(Background Service - </a:t>
            </a:r>
            <a:r>
              <a:rPr lang="en" b="1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Black"/>
                <a:sym typeface="Montserrat Black"/>
              </a:rPr>
              <a:t>만보기</a:t>
            </a: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/>
          </a:p>
        </p:txBody>
      </p:sp>
      <p:pic>
        <p:nvPicPr>
          <p:cNvPr id="1542" name="Google Shape;1542;p72"/>
          <p:cNvPicPr preferRelativeResize="0"/>
          <p:nvPr/>
        </p:nvPicPr>
        <p:blipFill rotWithShape="1">
          <a:blip r:embed="rId3">
            <a:alphaModFix/>
          </a:blip>
          <a:srcRect b="52374"/>
          <a:stretch/>
        </p:blipFill>
        <p:spPr>
          <a:xfrm>
            <a:off x="59325" y="1514725"/>
            <a:ext cx="4435601" cy="338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72"/>
          <p:cNvPicPr preferRelativeResize="0"/>
          <p:nvPr/>
        </p:nvPicPr>
        <p:blipFill rotWithShape="1">
          <a:blip r:embed="rId3">
            <a:alphaModFix/>
          </a:blip>
          <a:srcRect t="47542"/>
          <a:stretch/>
        </p:blipFill>
        <p:spPr>
          <a:xfrm>
            <a:off x="4653450" y="1539925"/>
            <a:ext cx="4435601" cy="33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73"/>
          <p:cNvGrpSpPr/>
          <p:nvPr/>
        </p:nvGrpSpPr>
        <p:grpSpPr>
          <a:xfrm>
            <a:off x="11250112" y="1195271"/>
            <a:ext cx="1914870" cy="1914664"/>
            <a:chOff x="9827760" y="1703615"/>
            <a:chExt cx="1506704" cy="1506661"/>
          </a:xfrm>
        </p:grpSpPr>
        <p:sp>
          <p:nvSpPr>
            <p:cNvPr id="1549" name="Google Shape;1549;p73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3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3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3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3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3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5" name="Google Shape;1555;p73"/>
          <p:cNvGrpSpPr/>
          <p:nvPr/>
        </p:nvGrpSpPr>
        <p:grpSpPr>
          <a:xfrm>
            <a:off x="236298" y="3800805"/>
            <a:ext cx="953869" cy="934686"/>
            <a:chOff x="11611148" y="-3358095"/>
            <a:chExt cx="953869" cy="934686"/>
          </a:xfrm>
        </p:grpSpPr>
        <p:sp>
          <p:nvSpPr>
            <p:cNvPr id="1556" name="Google Shape;1556;p73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3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8" name="Google Shape;1558;p73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73"/>
          <p:cNvSpPr txBox="1">
            <a:spLocks noGrp="1"/>
          </p:cNvSpPr>
          <p:nvPr>
            <p:ph type="title"/>
          </p:nvPr>
        </p:nvSpPr>
        <p:spPr>
          <a:xfrm>
            <a:off x="3267746" y="178625"/>
            <a:ext cx="260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소스 코드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0" name="Google Shape;1560;p73"/>
          <p:cNvSpPr txBox="1"/>
          <p:nvPr/>
        </p:nvSpPr>
        <p:spPr>
          <a:xfrm>
            <a:off x="2610001" y="47223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(MealActivity)</a:t>
            </a:r>
            <a:endParaRPr/>
          </a:p>
        </p:txBody>
      </p:sp>
      <p:grpSp>
        <p:nvGrpSpPr>
          <p:cNvPr id="1561" name="Google Shape;1561;p73"/>
          <p:cNvGrpSpPr/>
          <p:nvPr/>
        </p:nvGrpSpPr>
        <p:grpSpPr>
          <a:xfrm>
            <a:off x="142150" y="936925"/>
            <a:ext cx="8859701" cy="4136301"/>
            <a:chOff x="148550" y="948800"/>
            <a:chExt cx="8859701" cy="4136301"/>
          </a:xfrm>
        </p:grpSpPr>
        <p:pic>
          <p:nvPicPr>
            <p:cNvPr id="1562" name="Google Shape;1562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550" y="948800"/>
              <a:ext cx="4370074" cy="4136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0250" y="987725"/>
              <a:ext cx="4288001" cy="4058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74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569" name="Google Shape;1569;p74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4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4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4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4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4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74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576" name="Google Shape;1576;p74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4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8" name="Google Shape;1578;p74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74"/>
          <p:cNvSpPr txBox="1">
            <a:spLocks noGrp="1"/>
          </p:cNvSpPr>
          <p:nvPr>
            <p:ph type="title"/>
          </p:nvPr>
        </p:nvSpPr>
        <p:spPr>
          <a:xfrm>
            <a:off x="3596867" y="101541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80" name="Google Shape;1580;p74" descr="https://cdn.discordapp.com/attachments/831490744769839105/850616604735176744/android_reposito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95" y="1102659"/>
            <a:ext cx="4419002" cy="3711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74"/>
          <p:cNvSpPr txBox="1"/>
          <p:nvPr/>
        </p:nvSpPr>
        <p:spPr>
          <a:xfrm>
            <a:off x="2610013" y="468588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Android Studio</a:t>
            </a:r>
            <a:endParaRPr/>
          </a:p>
        </p:txBody>
      </p:sp>
      <p:pic>
        <p:nvPicPr>
          <p:cNvPr id="1582" name="Google Shape;1582;p74" descr="https://cdn.discordapp.com/attachments/831490744769839105/850616609566621696/android_READM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685" y="1102659"/>
            <a:ext cx="4382914" cy="371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" name="Google Shape;1587;p75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588" name="Google Shape;1588;p75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5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5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5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5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5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4" name="Google Shape;1594;p75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595" name="Google Shape;1595;p75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5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75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75"/>
          <p:cNvSpPr txBox="1">
            <a:spLocks noGrp="1"/>
          </p:cNvSpPr>
          <p:nvPr>
            <p:ph type="title"/>
          </p:nvPr>
        </p:nvSpPr>
        <p:spPr>
          <a:xfrm>
            <a:off x="3604555" y="124566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9" name="Google Shape;1599;p75"/>
          <p:cNvSpPr txBox="1"/>
          <p:nvPr/>
        </p:nvSpPr>
        <p:spPr>
          <a:xfrm>
            <a:off x="2609988" y="483413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Rest Server</a:t>
            </a:r>
            <a:endParaRPr/>
          </a:p>
        </p:txBody>
      </p:sp>
      <p:pic>
        <p:nvPicPr>
          <p:cNvPr id="1600" name="Google Shape;1600;p75" descr="https://cdn.discordapp.com/attachments/831490744769839105/850616614600310784/rest_repositor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97" y="1037826"/>
            <a:ext cx="86868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76"/>
          <p:cNvGrpSpPr/>
          <p:nvPr/>
        </p:nvGrpSpPr>
        <p:grpSpPr>
          <a:xfrm>
            <a:off x="11250113" y="1195271"/>
            <a:ext cx="1914869" cy="1914664"/>
            <a:chOff x="9827760" y="1703615"/>
            <a:chExt cx="1506703" cy="1506661"/>
          </a:xfrm>
        </p:grpSpPr>
        <p:sp>
          <p:nvSpPr>
            <p:cNvPr id="1606" name="Google Shape;1606;p76"/>
            <p:cNvSpPr/>
            <p:nvPr/>
          </p:nvSpPr>
          <p:spPr>
            <a:xfrm rot="10800000">
              <a:off x="9849902" y="2553378"/>
              <a:ext cx="850542" cy="656898"/>
            </a:xfrm>
            <a:custGeom>
              <a:avLst/>
              <a:gdLst/>
              <a:ahLst/>
              <a:cxnLst/>
              <a:rect l="l" t="t" r="r" b="b"/>
              <a:pathLst>
                <a:path w="28036" h="21653" extrusionOk="0">
                  <a:moveTo>
                    <a:pt x="3961" y="1"/>
                  </a:moveTo>
                  <a:cubicBezTo>
                    <a:pt x="1772" y="1"/>
                    <a:pt x="0" y="1773"/>
                    <a:pt x="0" y="3961"/>
                  </a:cubicBezTo>
                  <a:cubicBezTo>
                    <a:pt x="0" y="6150"/>
                    <a:pt x="1772" y="7922"/>
                    <a:pt x="3961" y="7922"/>
                  </a:cubicBezTo>
                  <a:cubicBezTo>
                    <a:pt x="11256" y="7922"/>
                    <a:pt x="17455" y="12561"/>
                    <a:pt x="19802" y="19023"/>
                  </a:cubicBezTo>
                  <a:lnTo>
                    <a:pt x="19852" y="19073"/>
                  </a:lnTo>
                  <a:cubicBezTo>
                    <a:pt x="20424" y="20668"/>
                    <a:pt x="21956" y="21653"/>
                    <a:pt x="23572" y="21653"/>
                  </a:cubicBezTo>
                  <a:cubicBezTo>
                    <a:pt x="24017" y="21653"/>
                    <a:pt x="24469" y="21578"/>
                    <a:pt x="24909" y="21420"/>
                  </a:cubicBezTo>
                  <a:cubicBezTo>
                    <a:pt x="26939" y="20691"/>
                    <a:pt x="28036" y="18398"/>
                    <a:pt x="27252" y="16363"/>
                  </a:cubicBezTo>
                  <a:cubicBezTo>
                    <a:pt x="23813" y="6829"/>
                    <a:pt x="14641" y="1"/>
                    <a:pt x="3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6"/>
            <p:cNvSpPr/>
            <p:nvPr/>
          </p:nvSpPr>
          <p:spPr>
            <a:xfrm rot="10800000">
              <a:off x="9827760" y="1973972"/>
              <a:ext cx="360501" cy="739901"/>
            </a:xfrm>
            <a:custGeom>
              <a:avLst/>
              <a:gdLst/>
              <a:ahLst/>
              <a:cxnLst/>
              <a:rect l="l" t="t" r="r" b="b"/>
              <a:pathLst>
                <a:path w="11883" h="24389" extrusionOk="0">
                  <a:moveTo>
                    <a:pt x="10369" y="0"/>
                  </a:moveTo>
                  <a:cubicBezTo>
                    <a:pt x="10380" y="31"/>
                    <a:pt x="10392" y="62"/>
                    <a:pt x="10403" y="93"/>
                  </a:cubicBezTo>
                  <a:lnTo>
                    <a:pt x="10403" y="93"/>
                  </a:lnTo>
                  <a:cubicBezTo>
                    <a:pt x="10392" y="62"/>
                    <a:pt x="10381" y="31"/>
                    <a:pt x="10369" y="0"/>
                  </a:cubicBezTo>
                  <a:close/>
                  <a:moveTo>
                    <a:pt x="10403" y="93"/>
                  </a:moveTo>
                  <a:cubicBezTo>
                    <a:pt x="11119" y="2104"/>
                    <a:pt x="10026" y="4339"/>
                    <a:pt x="8026" y="5057"/>
                  </a:cubicBezTo>
                  <a:cubicBezTo>
                    <a:pt x="7586" y="5215"/>
                    <a:pt x="7134" y="5290"/>
                    <a:pt x="6689" y="5290"/>
                  </a:cubicBezTo>
                  <a:cubicBezTo>
                    <a:pt x="5073" y="5290"/>
                    <a:pt x="3541" y="4305"/>
                    <a:pt x="2969" y="2710"/>
                  </a:cubicBezTo>
                  <a:lnTo>
                    <a:pt x="2969" y="2710"/>
                  </a:lnTo>
                  <a:cubicBezTo>
                    <a:pt x="3595" y="4536"/>
                    <a:pt x="3961" y="6462"/>
                    <a:pt x="3961" y="8496"/>
                  </a:cubicBezTo>
                  <a:cubicBezTo>
                    <a:pt x="3961" y="12611"/>
                    <a:pt x="2448" y="16417"/>
                    <a:pt x="1" y="19335"/>
                  </a:cubicBezTo>
                  <a:cubicBezTo>
                    <a:pt x="781" y="18410"/>
                    <a:pt x="1899" y="17934"/>
                    <a:pt x="3024" y="17934"/>
                  </a:cubicBezTo>
                  <a:cubicBezTo>
                    <a:pt x="3926" y="17934"/>
                    <a:pt x="4833" y="18239"/>
                    <a:pt x="5575" y="18864"/>
                  </a:cubicBezTo>
                  <a:cubicBezTo>
                    <a:pt x="7242" y="20273"/>
                    <a:pt x="7451" y="22720"/>
                    <a:pt x="6096" y="24388"/>
                  </a:cubicBezTo>
                  <a:cubicBezTo>
                    <a:pt x="9693" y="20065"/>
                    <a:pt x="11882" y="14541"/>
                    <a:pt x="11882" y="8496"/>
                  </a:cubicBezTo>
                  <a:cubicBezTo>
                    <a:pt x="11882" y="5558"/>
                    <a:pt x="11373" y="2726"/>
                    <a:pt x="10403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6"/>
            <p:cNvSpPr/>
            <p:nvPr/>
          </p:nvSpPr>
          <p:spPr>
            <a:xfrm rot="10800000">
              <a:off x="9962213" y="1703615"/>
              <a:ext cx="738233" cy="466227"/>
            </a:xfrm>
            <a:custGeom>
              <a:avLst/>
              <a:gdLst/>
              <a:ahLst/>
              <a:cxnLst/>
              <a:rect l="l" t="t" r="r" b="b"/>
              <a:pathLst>
                <a:path w="24334" h="15368" extrusionOk="0">
                  <a:moveTo>
                    <a:pt x="19907" y="1"/>
                  </a:moveTo>
                  <a:cubicBezTo>
                    <a:pt x="18782" y="1"/>
                    <a:pt x="17664" y="477"/>
                    <a:pt x="16884" y="1402"/>
                  </a:cubicBezTo>
                  <a:cubicBezTo>
                    <a:pt x="13807" y="5100"/>
                    <a:pt x="9117" y="7447"/>
                    <a:pt x="3961" y="7447"/>
                  </a:cubicBezTo>
                  <a:cubicBezTo>
                    <a:pt x="1772" y="7447"/>
                    <a:pt x="0" y="9219"/>
                    <a:pt x="0" y="11408"/>
                  </a:cubicBezTo>
                  <a:cubicBezTo>
                    <a:pt x="0" y="13596"/>
                    <a:pt x="1772" y="15368"/>
                    <a:pt x="3961" y="15368"/>
                  </a:cubicBezTo>
                  <a:cubicBezTo>
                    <a:pt x="11569" y="15368"/>
                    <a:pt x="18343" y="11929"/>
                    <a:pt x="22929" y="6559"/>
                  </a:cubicBezTo>
                  <a:cubicBezTo>
                    <a:pt x="22929" y="6509"/>
                    <a:pt x="22979" y="6509"/>
                    <a:pt x="22979" y="6455"/>
                  </a:cubicBezTo>
                  <a:cubicBezTo>
                    <a:pt x="24334" y="4787"/>
                    <a:pt x="24125" y="2340"/>
                    <a:pt x="22458" y="931"/>
                  </a:cubicBezTo>
                  <a:cubicBezTo>
                    <a:pt x="21716" y="306"/>
                    <a:pt x="20809" y="1"/>
                    <a:pt x="19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6"/>
            <p:cNvSpPr/>
            <p:nvPr/>
          </p:nvSpPr>
          <p:spPr>
            <a:xfrm rot="10800000">
              <a:off x="10580274" y="2634804"/>
              <a:ext cx="708259" cy="575472"/>
            </a:xfrm>
            <a:custGeom>
              <a:avLst/>
              <a:gdLst/>
              <a:ahLst/>
              <a:cxnLst/>
              <a:rect l="l" t="t" r="r" b="b"/>
              <a:pathLst>
                <a:path w="23346" h="18969" extrusionOk="0">
                  <a:moveTo>
                    <a:pt x="31" y="16277"/>
                  </a:moveTo>
                  <a:cubicBezTo>
                    <a:pt x="21" y="16306"/>
                    <a:pt x="10" y="16335"/>
                    <a:pt x="0" y="16363"/>
                  </a:cubicBezTo>
                  <a:cubicBezTo>
                    <a:pt x="11" y="16335"/>
                    <a:pt x="21" y="16306"/>
                    <a:pt x="31" y="16277"/>
                  </a:cubicBezTo>
                  <a:close/>
                  <a:moveTo>
                    <a:pt x="23346" y="1"/>
                  </a:moveTo>
                  <a:cubicBezTo>
                    <a:pt x="12643" y="1"/>
                    <a:pt x="3495" y="6788"/>
                    <a:pt x="31" y="16277"/>
                  </a:cubicBezTo>
                  <a:lnTo>
                    <a:pt x="31" y="16277"/>
                  </a:lnTo>
                  <a:cubicBezTo>
                    <a:pt x="627" y="14693"/>
                    <a:pt x="2136" y="13734"/>
                    <a:pt x="3722" y="13734"/>
                  </a:cubicBezTo>
                  <a:cubicBezTo>
                    <a:pt x="4166" y="13734"/>
                    <a:pt x="4615" y="13809"/>
                    <a:pt x="5053" y="13966"/>
                  </a:cubicBezTo>
                  <a:cubicBezTo>
                    <a:pt x="7087" y="14750"/>
                    <a:pt x="8129" y="16939"/>
                    <a:pt x="7450" y="18969"/>
                  </a:cubicBezTo>
                  <a:cubicBezTo>
                    <a:pt x="9847" y="12507"/>
                    <a:pt x="16050" y="7922"/>
                    <a:pt x="23346" y="7922"/>
                  </a:cubicBezTo>
                  <a:cubicBezTo>
                    <a:pt x="21157" y="7922"/>
                    <a:pt x="19385" y="6150"/>
                    <a:pt x="19385" y="3961"/>
                  </a:cubicBezTo>
                  <a:cubicBezTo>
                    <a:pt x="19385" y="1773"/>
                    <a:pt x="21157" y="1"/>
                    <a:pt x="23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6"/>
            <p:cNvSpPr/>
            <p:nvPr/>
          </p:nvSpPr>
          <p:spPr>
            <a:xfrm rot="10800000">
              <a:off x="10580273" y="1703615"/>
              <a:ext cx="652984" cy="496413"/>
            </a:xfrm>
            <a:custGeom>
              <a:avLst/>
              <a:gdLst/>
              <a:ahLst/>
              <a:cxnLst/>
              <a:rect l="l" t="t" r="r" b="b"/>
              <a:pathLst>
                <a:path w="21524" h="16363" extrusionOk="0">
                  <a:moveTo>
                    <a:pt x="6879" y="0"/>
                  </a:moveTo>
                  <a:cubicBezTo>
                    <a:pt x="6884" y="10"/>
                    <a:pt x="6889" y="19"/>
                    <a:pt x="6895" y="28"/>
                  </a:cubicBezTo>
                  <a:lnTo>
                    <a:pt x="6895" y="28"/>
                  </a:lnTo>
                  <a:cubicBezTo>
                    <a:pt x="6889" y="19"/>
                    <a:pt x="6884" y="10"/>
                    <a:pt x="6879" y="0"/>
                  </a:cubicBezTo>
                  <a:close/>
                  <a:moveTo>
                    <a:pt x="6895" y="28"/>
                  </a:moveTo>
                  <a:cubicBezTo>
                    <a:pt x="7968" y="1901"/>
                    <a:pt x="7286" y="4329"/>
                    <a:pt x="5419" y="5420"/>
                  </a:cubicBezTo>
                  <a:cubicBezTo>
                    <a:pt x="4808" y="5776"/>
                    <a:pt x="4136" y="5944"/>
                    <a:pt x="3469" y="5944"/>
                  </a:cubicBezTo>
                  <a:cubicBezTo>
                    <a:pt x="2092" y="5944"/>
                    <a:pt x="739" y="5225"/>
                    <a:pt x="0" y="3961"/>
                  </a:cubicBezTo>
                  <a:lnTo>
                    <a:pt x="0" y="3961"/>
                  </a:lnTo>
                  <a:cubicBezTo>
                    <a:pt x="4273" y="11360"/>
                    <a:pt x="12298" y="16363"/>
                    <a:pt x="21524" y="16363"/>
                  </a:cubicBezTo>
                  <a:cubicBezTo>
                    <a:pt x="19335" y="16363"/>
                    <a:pt x="17563" y="14591"/>
                    <a:pt x="17563" y="12403"/>
                  </a:cubicBezTo>
                  <a:cubicBezTo>
                    <a:pt x="17563" y="10214"/>
                    <a:pt x="19335" y="8442"/>
                    <a:pt x="21524" y="8442"/>
                  </a:cubicBezTo>
                  <a:cubicBezTo>
                    <a:pt x="15282" y="8442"/>
                    <a:pt x="9817" y="5066"/>
                    <a:pt x="689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6"/>
            <p:cNvSpPr/>
            <p:nvPr/>
          </p:nvSpPr>
          <p:spPr>
            <a:xfrm rot="10800000">
              <a:off x="10991316" y="2019659"/>
              <a:ext cx="343147" cy="773970"/>
            </a:xfrm>
            <a:custGeom>
              <a:avLst/>
              <a:gdLst/>
              <a:ahLst/>
              <a:cxnLst/>
              <a:rect l="l" t="t" r="r" b="b"/>
              <a:pathLst>
                <a:path w="11311" h="25512" extrusionOk="0">
                  <a:moveTo>
                    <a:pt x="5236" y="0"/>
                  </a:moveTo>
                  <a:cubicBezTo>
                    <a:pt x="3621" y="0"/>
                    <a:pt x="2087" y="994"/>
                    <a:pt x="1514" y="2629"/>
                  </a:cubicBezTo>
                  <a:cubicBezTo>
                    <a:pt x="522" y="5289"/>
                    <a:pt x="1" y="8153"/>
                    <a:pt x="1" y="11125"/>
                  </a:cubicBezTo>
                  <a:cubicBezTo>
                    <a:pt x="1" y="15657"/>
                    <a:pt x="1252" y="19880"/>
                    <a:pt x="3336" y="23528"/>
                  </a:cubicBezTo>
                  <a:cubicBezTo>
                    <a:pt x="4075" y="24792"/>
                    <a:pt x="5428" y="25511"/>
                    <a:pt x="6805" y="25511"/>
                  </a:cubicBezTo>
                  <a:cubicBezTo>
                    <a:pt x="7472" y="25511"/>
                    <a:pt x="8144" y="25343"/>
                    <a:pt x="8755" y="24987"/>
                  </a:cubicBezTo>
                  <a:cubicBezTo>
                    <a:pt x="10631" y="23890"/>
                    <a:pt x="11311" y="21443"/>
                    <a:pt x="10215" y="19567"/>
                  </a:cubicBezTo>
                  <a:cubicBezTo>
                    <a:pt x="8755" y="17066"/>
                    <a:pt x="7922" y="14198"/>
                    <a:pt x="7922" y="11125"/>
                  </a:cubicBezTo>
                  <a:cubicBezTo>
                    <a:pt x="7922" y="9091"/>
                    <a:pt x="8289" y="7165"/>
                    <a:pt x="8914" y="5393"/>
                  </a:cubicBezTo>
                  <a:cubicBezTo>
                    <a:pt x="8964" y="5339"/>
                    <a:pt x="8964" y="5289"/>
                    <a:pt x="8964" y="5235"/>
                  </a:cubicBezTo>
                  <a:cubicBezTo>
                    <a:pt x="9643" y="3205"/>
                    <a:pt x="8601" y="1016"/>
                    <a:pt x="6567" y="232"/>
                  </a:cubicBezTo>
                  <a:cubicBezTo>
                    <a:pt x="6129" y="75"/>
                    <a:pt x="5680" y="0"/>
                    <a:pt x="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76"/>
          <p:cNvGrpSpPr/>
          <p:nvPr/>
        </p:nvGrpSpPr>
        <p:grpSpPr>
          <a:xfrm>
            <a:off x="236298" y="3800804"/>
            <a:ext cx="953870" cy="934686"/>
            <a:chOff x="11611148" y="-3358096"/>
            <a:chExt cx="953870" cy="934686"/>
          </a:xfrm>
        </p:grpSpPr>
        <p:sp>
          <p:nvSpPr>
            <p:cNvPr id="1613" name="Google Shape;1613;p76"/>
            <p:cNvSpPr/>
            <p:nvPr/>
          </p:nvSpPr>
          <p:spPr>
            <a:xfrm rot="9119394">
              <a:off x="11825657" y="-3260244"/>
              <a:ext cx="601039" cy="738983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6"/>
            <p:cNvSpPr/>
            <p:nvPr/>
          </p:nvSpPr>
          <p:spPr>
            <a:xfrm rot="9119394">
              <a:off x="11645283" y="-3147152"/>
              <a:ext cx="170156" cy="18781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5" name="Google Shape;1615;p76"/>
          <p:cNvSpPr/>
          <p:nvPr/>
        </p:nvSpPr>
        <p:spPr>
          <a:xfrm rot="5399929">
            <a:off x="8143540" y="660991"/>
            <a:ext cx="574701" cy="77536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6"/>
          <p:cNvSpPr txBox="1">
            <a:spLocks noGrp="1"/>
          </p:cNvSpPr>
          <p:nvPr>
            <p:ph type="title"/>
          </p:nvPr>
        </p:nvSpPr>
        <p:spPr>
          <a:xfrm>
            <a:off x="3490492" y="89666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관리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7" name="Google Shape;1617;p76"/>
          <p:cNvSpPr txBox="1"/>
          <p:nvPr/>
        </p:nvSpPr>
        <p:spPr>
          <a:xfrm>
            <a:off x="2455251" y="484113"/>
            <a:ext cx="39240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Github / Sourcetree</a:t>
            </a:r>
            <a:endParaRPr/>
          </a:p>
        </p:txBody>
      </p:sp>
      <p:pic>
        <p:nvPicPr>
          <p:cNvPr id="1618" name="Google Shape;16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9" y="1155549"/>
            <a:ext cx="4473024" cy="3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25" y="1155537"/>
            <a:ext cx="4473024" cy="346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4" name="Google Shape;1624;p77"/>
          <p:cNvCxnSpPr/>
          <p:nvPr/>
        </p:nvCxnSpPr>
        <p:spPr>
          <a:xfrm>
            <a:off x="-96400" y="2950675"/>
            <a:ext cx="9364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25" name="Google Shape;1625;p77"/>
          <p:cNvSpPr txBox="1"/>
          <p:nvPr/>
        </p:nvSpPr>
        <p:spPr>
          <a:xfrm>
            <a:off x="267463" y="1999022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만보기, 물 섭취량 날짜별 열람 기능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6" name="Google Shape;1626;p77"/>
          <p:cNvSpPr txBox="1"/>
          <p:nvPr/>
        </p:nvSpPr>
        <p:spPr>
          <a:xfrm>
            <a:off x="3766268" y="2145474"/>
            <a:ext cx="2940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rgbClr val="1C3F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운동 및 식사 추천 시스템</a:t>
            </a:r>
            <a:endParaRPr sz="1800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7" name="Google Shape;1627;p77"/>
          <p:cNvSpPr txBox="1"/>
          <p:nvPr/>
        </p:nvSpPr>
        <p:spPr>
          <a:xfrm>
            <a:off x="2040082" y="3416209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관리자 기능 활성화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1628" name="Google Shape;1628;p77"/>
          <p:cNvSpPr/>
          <p:nvPr/>
        </p:nvSpPr>
        <p:spPr>
          <a:xfrm>
            <a:off x="1250522" y="2662709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77"/>
          <p:cNvSpPr txBox="1">
            <a:spLocks noGrp="1"/>
          </p:cNvSpPr>
          <p:nvPr>
            <p:ph type="title" idx="4294967295"/>
          </p:nvPr>
        </p:nvSpPr>
        <p:spPr>
          <a:xfrm>
            <a:off x="1105776" y="2792250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0" name="Google Shape;1630;p77"/>
          <p:cNvSpPr/>
          <p:nvPr/>
        </p:nvSpPr>
        <p:spPr>
          <a:xfrm>
            <a:off x="3023134" y="2662684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77"/>
          <p:cNvSpPr txBox="1">
            <a:spLocks noGrp="1"/>
          </p:cNvSpPr>
          <p:nvPr>
            <p:ph type="title" idx="4294967295"/>
          </p:nvPr>
        </p:nvSpPr>
        <p:spPr>
          <a:xfrm>
            <a:off x="2878389" y="2792225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2" name="Google Shape;1632;p77"/>
          <p:cNvSpPr/>
          <p:nvPr/>
        </p:nvSpPr>
        <p:spPr>
          <a:xfrm>
            <a:off x="4940397" y="2662734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77"/>
          <p:cNvSpPr txBox="1">
            <a:spLocks noGrp="1"/>
          </p:cNvSpPr>
          <p:nvPr>
            <p:ph type="title" idx="4294967295"/>
          </p:nvPr>
        </p:nvSpPr>
        <p:spPr>
          <a:xfrm>
            <a:off x="4795651" y="2792275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4" name="Google Shape;1634;p77"/>
          <p:cNvSpPr/>
          <p:nvPr/>
        </p:nvSpPr>
        <p:spPr>
          <a:xfrm rot="4967716">
            <a:off x="4316770" y="4365728"/>
            <a:ext cx="486981" cy="656982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5" name="Google Shape;1635;p77"/>
          <p:cNvGrpSpPr/>
          <p:nvPr/>
        </p:nvGrpSpPr>
        <p:grpSpPr>
          <a:xfrm>
            <a:off x="4198156" y="1251477"/>
            <a:ext cx="775384" cy="747551"/>
            <a:chOff x="15722656" y="-2747223"/>
            <a:chExt cx="775384" cy="747551"/>
          </a:xfrm>
        </p:grpSpPr>
        <p:sp>
          <p:nvSpPr>
            <p:cNvPr id="1636" name="Google Shape;1636;p77"/>
            <p:cNvSpPr/>
            <p:nvPr/>
          </p:nvSpPr>
          <p:spPr>
            <a:xfrm rot="-1948692">
              <a:off x="15842286" y="-2665386"/>
              <a:ext cx="474868" cy="583878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7"/>
            <p:cNvSpPr/>
            <p:nvPr/>
          </p:nvSpPr>
          <p:spPr>
            <a:xfrm rot="-1948692">
              <a:off x="16334275" y="-2344023"/>
              <a:ext cx="134437" cy="148392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8" name="Google Shape;1638;p77"/>
          <p:cNvSpPr txBox="1">
            <a:spLocks noGrp="1"/>
          </p:cNvSpPr>
          <p:nvPr>
            <p:ph type="title"/>
          </p:nvPr>
        </p:nvSpPr>
        <p:spPr>
          <a:xfrm>
            <a:off x="3596849" y="539750"/>
            <a:ext cx="19503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개선점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9" name="Google Shape;1639;p77"/>
          <p:cNvSpPr/>
          <p:nvPr/>
        </p:nvSpPr>
        <p:spPr>
          <a:xfrm>
            <a:off x="7002297" y="2662659"/>
            <a:ext cx="592004" cy="575945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7"/>
          <p:cNvSpPr txBox="1">
            <a:spLocks noGrp="1"/>
          </p:cNvSpPr>
          <p:nvPr>
            <p:ph type="title" idx="4294967295"/>
          </p:nvPr>
        </p:nvSpPr>
        <p:spPr>
          <a:xfrm>
            <a:off x="6857551" y="2792200"/>
            <a:ext cx="8814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solidFill>
                  <a:srgbClr val="FFFFFF"/>
                </a:solidFill>
              </a:rPr>
              <a:t>04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1" name="Google Shape;1641;p77"/>
          <p:cNvSpPr txBox="1"/>
          <p:nvPr/>
        </p:nvSpPr>
        <p:spPr>
          <a:xfrm>
            <a:off x="6019207" y="3416209"/>
            <a:ext cx="2558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웹 페이지 개설 및 연동</a:t>
            </a:r>
            <a:endParaRPr sz="1800" b="1" i="0" u="none" strike="noStrike" cap="none">
              <a:solidFill>
                <a:srgbClr val="1C3F4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78"/>
          <p:cNvGrpSpPr/>
          <p:nvPr/>
        </p:nvGrpSpPr>
        <p:grpSpPr>
          <a:xfrm>
            <a:off x="7658091" y="342179"/>
            <a:ext cx="1046893" cy="835382"/>
            <a:chOff x="12865091" y="-3656521"/>
            <a:chExt cx="1046893" cy="835382"/>
          </a:xfrm>
        </p:grpSpPr>
        <p:sp>
          <p:nvSpPr>
            <p:cNvPr id="1647" name="Google Shape;1647;p78"/>
            <p:cNvSpPr/>
            <p:nvPr/>
          </p:nvSpPr>
          <p:spPr>
            <a:xfrm rot="-5904341" flipH="1">
              <a:off x="12994610" y="-3678146"/>
              <a:ext cx="714619" cy="878631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8"/>
            <p:cNvSpPr/>
            <p:nvPr/>
          </p:nvSpPr>
          <p:spPr>
            <a:xfrm rot="-5904341" flipH="1">
              <a:off x="13685590" y="-3086450"/>
              <a:ext cx="202311" cy="22330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78"/>
          <p:cNvGrpSpPr/>
          <p:nvPr/>
        </p:nvGrpSpPr>
        <p:grpSpPr>
          <a:xfrm>
            <a:off x="47175" y="2470125"/>
            <a:ext cx="1332101" cy="2313528"/>
            <a:chOff x="47175" y="2470125"/>
            <a:chExt cx="1332101" cy="2313528"/>
          </a:xfrm>
        </p:grpSpPr>
        <p:sp>
          <p:nvSpPr>
            <p:cNvPr id="1650" name="Google Shape;1650;p78"/>
            <p:cNvSpPr/>
            <p:nvPr/>
          </p:nvSpPr>
          <p:spPr>
            <a:xfrm>
              <a:off x="174112" y="3524249"/>
              <a:ext cx="909891" cy="834408"/>
            </a:xfrm>
            <a:custGeom>
              <a:avLst/>
              <a:gdLst/>
              <a:ahLst/>
              <a:cxnLst/>
              <a:rect l="l" t="t" r="r" b="b"/>
              <a:pathLst>
                <a:path w="11777" h="10800" extrusionOk="0">
                  <a:moveTo>
                    <a:pt x="11776" y="1"/>
                  </a:moveTo>
                  <a:cubicBezTo>
                    <a:pt x="11514" y="3525"/>
                    <a:pt x="8204" y="6799"/>
                    <a:pt x="7002" y="7394"/>
                  </a:cubicBezTo>
                  <a:cubicBezTo>
                    <a:pt x="5787" y="8002"/>
                    <a:pt x="965" y="10597"/>
                    <a:pt x="691" y="10704"/>
                  </a:cubicBezTo>
                  <a:cubicBezTo>
                    <a:pt x="418" y="10800"/>
                    <a:pt x="120" y="10585"/>
                    <a:pt x="72" y="10347"/>
                  </a:cubicBezTo>
                  <a:cubicBezTo>
                    <a:pt x="1" y="9942"/>
                    <a:pt x="370" y="9776"/>
                    <a:pt x="370" y="9776"/>
                  </a:cubicBezTo>
                  <a:cubicBezTo>
                    <a:pt x="370" y="9776"/>
                    <a:pt x="1001" y="9490"/>
                    <a:pt x="1584" y="8978"/>
                  </a:cubicBezTo>
                  <a:cubicBezTo>
                    <a:pt x="2346" y="8311"/>
                    <a:pt x="2525" y="6966"/>
                    <a:pt x="3608" y="6620"/>
                  </a:cubicBezTo>
                  <a:cubicBezTo>
                    <a:pt x="4692" y="6263"/>
                    <a:pt x="5204" y="6787"/>
                    <a:pt x="5490" y="6489"/>
                  </a:cubicBezTo>
                  <a:cubicBezTo>
                    <a:pt x="5740" y="6239"/>
                    <a:pt x="7335" y="2525"/>
                    <a:pt x="7752" y="1536"/>
                  </a:cubicBezTo>
                  <a:cubicBezTo>
                    <a:pt x="8157" y="536"/>
                    <a:pt x="11776" y="1"/>
                    <a:pt x="1177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8"/>
            <p:cNvSpPr/>
            <p:nvPr/>
          </p:nvSpPr>
          <p:spPr>
            <a:xfrm>
              <a:off x="47175" y="4263850"/>
              <a:ext cx="202498" cy="346820"/>
            </a:xfrm>
            <a:custGeom>
              <a:avLst/>
              <a:gdLst/>
              <a:ahLst/>
              <a:cxnLst/>
              <a:rect l="l" t="t" r="r" b="b"/>
              <a:pathLst>
                <a:path w="2621" h="4489" extrusionOk="0">
                  <a:moveTo>
                    <a:pt x="2013" y="203"/>
                  </a:moveTo>
                  <a:cubicBezTo>
                    <a:pt x="1834" y="48"/>
                    <a:pt x="1561" y="0"/>
                    <a:pt x="1430" y="60"/>
                  </a:cubicBezTo>
                  <a:cubicBezTo>
                    <a:pt x="1310" y="119"/>
                    <a:pt x="560" y="226"/>
                    <a:pt x="406" y="250"/>
                  </a:cubicBezTo>
                  <a:cubicBezTo>
                    <a:pt x="251" y="274"/>
                    <a:pt x="1" y="619"/>
                    <a:pt x="287" y="1107"/>
                  </a:cubicBezTo>
                  <a:cubicBezTo>
                    <a:pt x="572" y="1596"/>
                    <a:pt x="572" y="1977"/>
                    <a:pt x="548" y="2548"/>
                  </a:cubicBezTo>
                  <a:cubicBezTo>
                    <a:pt x="513" y="3120"/>
                    <a:pt x="632" y="3834"/>
                    <a:pt x="1168" y="4167"/>
                  </a:cubicBezTo>
                  <a:cubicBezTo>
                    <a:pt x="1703" y="4489"/>
                    <a:pt x="1906" y="4417"/>
                    <a:pt x="1953" y="4358"/>
                  </a:cubicBezTo>
                  <a:cubicBezTo>
                    <a:pt x="2001" y="4286"/>
                    <a:pt x="2144" y="4036"/>
                    <a:pt x="2072" y="3905"/>
                  </a:cubicBezTo>
                  <a:cubicBezTo>
                    <a:pt x="2001" y="3786"/>
                    <a:pt x="1894" y="3358"/>
                    <a:pt x="1953" y="3215"/>
                  </a:cubicBezTo>
                  <a:cubicBezTo>
                    <a:pt x="2025" y="3072"/>
                    <a:pt x="2620" y="1762"/>
                    <a:pt x="2620" y="1512"/>
                  </a:cubicBezTo>
                  <a:cubicBezTo>
                    <a:pt x="2608" y="1262"/>
                    <a:pt x="2453" y="1096"/>
                    <a:pt x="2299" y="1048"/>
                  </a:cubicBezTo>
                  <a:cubicBezTo>
                    <a:pt x="2144" y="1012"/>
                    <a:pt x="1799" y="976"/>
                    <a:pt x="1751" y="679"/>
                  </a:cubicBezTo>
                  <a:cubicBezTo>
                    <a:pt x="1715" y="417"/>
                    <a:pt x="2013" y="203"/>
                    <a:pt x="2013" y="20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8"/>
            <p:cNvSpPr/>
            <p:nvPr/>
          </p:nvSpPr>
          <p:spPr>
            <a:xfrm>
              <a:off x="1030528" y="2892269"/>
              <a:ext cx="291657" cy="399357"/>
            </a:xfrm>
            <a:custGeom>
              <a:avLst/>
              <a:gdLst/>
              <a:ahLst/>
              <a:cxnLst/>
              <a:rect l="l" t="t" r="r" b="b"/>
              <a:pathLst>
                <a:path w="3775" h="5169" extrusionOk="0">
                  <a:moveTo>
                    <a:pt x="1048" y="1"/>
                  </a:moveTo>
                  <a:cubicBezTo>
                    <a:pt x="1691" y="358"/>
                    <a:pt x="1906" y="299"/>
                    <a:pt x="1917" y="989"/>
                  </a:cubicBezTo>
                  <a:cubicBezTo>
                    <a:pt x="1917" y="1692"/>
                    <a:pt x="2179" y="3192"/>
                    <a:pt x="2465" y="3680"/>
                  </a:cubicBezTo>
                  <a:cubicBezTo>
                    <a:pt x="2465" y="3680"/>
                    <a:pt x="2656" y="3442"/>
                    <a:pt x="2953" y="3323"/>
                  </a:cubicBezTo>
                  <a:cubicBezTo>
                    <a:pt x="3239" y="3204"/>
                    <a:pt x="3418" y="2847"/>
                    <a:pt x="3418" y="2847"/>
                  </a:cubicBezTo>
                  <a:lnTo>
                    <a:pt x="3775" y="3073"/>
                  </a:lnTo>
                  <a:cubicBezTo>
                    <a:pt x="3775" y="3073"/>
                    <a:pt x="3358" y="4954"/>
                    <a:pt x="2346" y="5061"/>
                  </a:cubicBezTo>
                  <a:cubicBezTo>
                    <a:pt x="1334" y="5168"/>
                    <a:pt x="1" y="632"/>
                    <a:pt x="1" y="63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8"/>
            <p:cNvSpPr/>
            <p:nvPr/>
          </p:nvSpPr>
          <p:spPr>
            <a:xfrm>
              <a:off x="1256819" y="2983357"/>
              <a:ext cx="122457" cy="157379"/>
            </a:xfrm>
            <a:custGeom>
              <a:avLst/>
              <a:gdLst/>
              <a:ahLst/>
              <a:cxnLst/>
              <a:rect l="l" t="t" r="r" b="b"/>
              <a:pathLst>
                <a:path w="1585" h="2037" extrusionOk="0">
                  <a:moveTo>
                    <a:pt x="215" y="227"/>
                  </a:moveTo>
                  <a:cubicBezTo>
                    <a:pt x="215" y="227"/>
                    <a:pt x="310" y="1"/>
                    <a:pt x="501" y="72"/>
                  </a:cubicBezTo>
                  <a:cubicBezTo>
                    <a:pt x="703" y="144"/>
                    <a:pt x="822" y="322"/>
                    <a:pt x="1203" y="477"/>
                  </a:cubicBezTo>
                  <a:cubicBezTo>
                    <a:pt x="1584" y="620"/>
                    <a:pt x="1394" y="1775"/>
                    <a:pt x="1274" y="1870"/>
                  </a:cubicBezTo>
                  <a:cubicBezTo>
                    <a:pt x="1155" y="1965"/>
                    <a:pt x="774" y="2037"/>
                    <a:pt x="643" y="1953"/>
                  </a:cubicBezTo>
                  <a:cubicBezTo>
                    <a:pt x="501" y="1870"/>
                    <a:pt x="382" y="1620"/>
                    <a:pt x="227" y="1418"/>
                  </a:cubicBezTo>
                  <a:cubicBezTo>
                    <a:pt x="84" y="1215"/>
                    <a:pt x="1" y="429"/>
                    <a:pt x="60" y="358"/>
                  </a:cubicBezTo>
                  <a:cubicBezTo>
                    <a:pt x="120" y="298"/>
                    <a:pt x="215" y="227"/>
                    <a:pt x="215" y="22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8"/>
            <p:cNvSpPr/>
            <p:nvPr/>
          </p:nvSpPr>
          <p:spPr>
            <a:xfrm>
              <a:off x="817138" y="3496667"/>
              <a:ext cx="535412" cy="1152642"/>
            </a:xfrm>
            <a:custGeom>
              <a:avLst/>
              <a:gdLst/>
              <a:ahLst/>
              <a:cxnLst/>
              <a:rect l="l" t="t" r="r" b="b"/>
              <a:pathLst>
                <a:path w="6930" h="14919" extrusionOk="0">
                  <a:moveTo>
                    <a:pt x="0" y="1786"/>
                  </a:moveTo>
                  <a:cubicBezTo>
                    <a:pt x="858" y="4203"/>
                    <a:pt x="3894" y="6144"/>
                    <a:pt x="4394" y="6454"/>
                  </a:cubicBezTo>
                  <a:cubicBezTo>
                    <a:pt x="4882" y="6763"/>
                    <a:pt x="4501" y="7644"/>
                    <a:pt x="4048" y="7799"/>
                  </a:cubicBezTo>
                  <a:cubicBezTo>
                    <a:pt x="3608" y="7954"/>
                    <a:pt x="2524" y="8835"/>
                    <a:pt x="2524" y="10252"/>
                  </a:cubicBezTo>
                  <a:cubicBezTo>
                    <a:pt x="2513" y="11668"/>
                    <a:pt x="1965" y="14026"/>
                    <a:pt x="1846" y="14395"/>
                  </a:cubicBezTo>
                  <a:cubicBezTo>
                    <a:pt x="1727" y="14764"/>
                    <a:pt x="2524" y="14919"/>
                    <a:pt x="2810" y="14502"/>
                  </a:cubicBezTo>
                  <a:cubicBezTo>
                    <a:pt x="3096" y="14074"/>
                    <a:pt x="4989" y="10156"/>
                    <a:pt x="5953" y="8704"/>
                  </a:cubicBezTo>
                  <a:cubicBezTo>
                    <a:pt x="6918" y="7239"/>
                    <a:pt x="6930" y="7037"/>
                    <a:pt x="6835" y="6656"/>
                  </a:cubicBezTo>
                  <a:cubicBezTo>
                    <a:pt x="6727" y="6275"/>
                    <a:pt x="4203" y="1405"/>
                    <a:pt x="3751" y="703"/>
                  </a:cubicBezTo>
                  <a:cubicBezTo>
                    <a:pt x="3298" y="0"/>
                    <a:pt x="0" y="1786"/>
                    <a:pt x="0" y="178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8"/>
            <p:cNvSpPr/>
            <p:nvPr/>
          </p:nvSpPr>
          <p:spPr>
            <a:xfrm>
              <a:off x="898956" y="4567402"/>
              <a:ext cx="346897" cy="216251"/>
            </a:xfrm>
            <a:custGeom>
              <a:avLst/>
              <a:gdLst/>
              <a:ahLst/>
              <a:cxnLst/>
              <a:rect l="l" t="t" r="r" b="b"/>
              <a:pathLst>
                <a:path w="4490" h="2799" extrusionOk="0">
                  <a:moveTo>
                    <a:pt x="858" y="298"/>
                  </a:moveTo>
                  <a:cubicBezTo>
                    <a:pt x="858" y="298"/>
                    <a:pt x="644" y="322"/>
                    <a:pt x="561" y="393"/>
                  </a:cubicBezTo>
                  <a:cubicBezTo>
                    <a:pt x="489" y="465"/>
                    <a:pt x="358" y="691"/>
                    <a:pt x="358" y="691"/>
                  </a:cubicBezTo>
                  <a:cubicBezTo>
                    <a:pt x="358" y="691"/>
                    <a:pt x="108" y="1679"/>
                    <a:pt x="72" y="1810"/>
                  </a:cubicBezTo>
                  <a:cubicBezTo>
                    <a:pt x="1" y="2084"/>
                    <a:pt x="156" y="2322"/>
                    <a:pt x="394" y="2310"/>
                  </a:cubicBezTo>
                  <a:cubicBezTo>
                    <a:pt x="692" y="2286"/>
                    <a:pt x="1346" y="2298"/>
                    <a:pt x="1930" y="2548"/>
                  </a:cubicBezTo>
                  <a:cubicBezTo>
                    <a:pt x="2525" y="2798"/>
                    <a:pt x="4263" y="2536"/>
                    <a:pt x="4371" y="2334"/>
                  </a:cubicBezTo>
                  <a:cubicBezTo>
                    <a:pt x="4490" y="2131"/>
                    <a:pt x="4359" y="1881"/>
                    <a:pt x="4287" y="1822"/>
                  </a:cubicBezTo>
                  <a:cubicBezTo>
                    <a:pt x="4204" y="1750"/>
                    <a:pt x="3549" y="1536"/>
                    <a:pt x="3442" y="1369"/>
                  </a:cubicBezTo>
                  <a:cubicBezTo>
                    <a:pt x="3335" y="1203"/>
                    <a:pt x="2644" y="619"/>
                    <a:pt x="2632" y="476"/>
                  </a:cubicBezTo>
                  <a:cubicBezTo>
                    <a:pt x="2620" y="322"/>
                    <a:pt x="2418" y="0"/>
                    <a:pt x="1942" y="191"/>
                  </a:cubicBezTo>
                  <a:cubicBezTo>
                    <a:pt x="1465" y="393"/>
                    <a:pt x="1656" y="822"/>
                    <a:pt x="1406" y="846"/>
                  </a:cubicBezTo>
                  <a:cubicBezTo>
                    <a:pt x="632" y="941"/>
                    <a:pt x="858" y="298"/>
                    <a:pt x="858" y="29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8"/>
            <p:cNvSpPr/>
            <p:nvPr/>
          </p:nvSpPr>
          <p:spPr>
            <a:xfrm>
              <a:off x="825405" y="3372589"/>
              <a:ext cx="60804" cy="34922"/>
            </a:xfrm>
            <a:custGeom>
              <a:avLst/>
              <a:gdLst/>
              <a:ahLst/>
              <a:cxnLst/>
              <a:rect l="l" t="t" r="r" b="b"/>
              <a:pathLst>
                <a:path w="787" h="452" extrusionOk="0">
                  <a:moveTo>
                    <a:pt x="243" y="1"/>
                  </a:moveTo>
                  <a:cubicBezTo>
                    <a:pt x="149" y="1"/>
                    <a:pt x="73" y="22"/>
                    <a:pt x="48" y="82"/>
                  </a:cubicBezTo>
                  <a:cubicBezTo>
                    <a:pt x="0" y="225"/>
                    <a:pt x="489" y="451"/>
                    <a:pt x="489" y="451"/>
                  </a:cubicBezTo>
                  <a:lnTo>
                    <a:pt x="786" y="118"/>
                  </a:lnTo>
                  <a:cubicBezTo>
                    <a:pt x="786" y="118"/>
                    <a:pt x="464" y="1"/>
                    <a:pt x="243" y="1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8"/>
            <p:cNvSpPr/>
            <p:nvPr/>
          </p:nvSpPr>
          <p:spPr>
            <a:xfrm>
              <a:off x="1077424" y="3423194"/>
              <a:ext cx="76410" cy="27427"/>
            </a:xfrm>
            <a:custGeom>
              <a:avLst/>
              <a:gdLst/>
              <a:ahLst/>
              <a:cxnLst/>
              <a:rect l="l" t="t" r="r" b="b"/>
              <a:pathLst>
                <a:path w="989" h="355" extrusionOk="0">
                  <a:moveTo>
                    <a:pt x="355" y="0"/>
                  </a:moveTo>
                  <a:cubicBezTo>
                    <a:pt x="167" y="0"/>
                    <a:pt x="1" y="11"/>
                    <a:pt x="1" y="11"/>
                  </a:cubicBezTo>
                  <a:lnTo>
                    <a:pt x="84" y="344"/>
                  </a:lnTo>
                  <a:cubicBezTo>
                    <a:pt x="84" y="344"/>
                    <a:pt x="184" y="355"/>
                    <a:pt x="324" y="355"/>
                  </a:cubicBezTo>
                  <a:cubicBezTo>
                    <a:pt x="481" y="355"/>
                    <a:pt x="688" y="341"/>
                    <a:pt x="858" y="285"/>
                  </a:cubicBezTo>
                  <a:cubicBezTo>
                    <a:pt x="858" y="285"/>
                    <a:pt x="989" y="177"/>
                    <a:pt x="870" y="70"/>
                  </a:cubicBezTo>
                  <a:cubicBezTo>
                    <a:pt x="807" y="14"/>
                    <a:pt x="567" y="0"/>
                    <a:pt x="355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8"/>
            <p:cNvSpPr/>
            <p:nvPr/>
          </p:nvSpPr>
          <p:spPr>
            <a:xfrm>
              <a:off x="754559" y="3401020"/>
              <a:ext cx="344116" cy="303632"/>
            </a:xfrm>
            <a:custGeom>
              <a:avLst/>
              <a:gdLst/>
              <a:ahLst/>
              <a:cxnLst/>
              <a:rect l="l" t="t" r="r" b="b"/>
              <a:pathLst>
                <a:path w="4454" h="3930" extrusionOk="0">
                  <a:moveTo>
                    <a:pt x="4454" y="0"/>
                  </a:moveTo>
                  <a:cubicBezTo>
                    <a:pt x="4358" y="822"/>
                    <a:pt x="4299" y="1548"/>
                    <a:pt x="4275" y="1774"/>
                  </a:cubicBezTo>
                  <a:cubicBezTo>
                    <a:pt x="4239" y="2012"/>
                    <a:pt x="1191" y="3929"/>
                    <a:pt x="667" y="3870"/>
                  </a:cubicBezTo>
                  <a:cubicBezTo>
                    <a:pt x="167" y="3810"/>
                    <a:pt x="1" y="3703"/>
                    <a:pt x="25" y="3632"/>
                  </a:cubicBezTo>
                  <a:cubicBezTo>
                    <a:pt x="48" y="3548"/>
                    <a:pt x="465" y="2489"/>
                    <a:pt x="465" y="2489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8"/>
            <p:cNvSpPr/>
            <p:nvPr/>
          </p:nvSpPr>
          <p:spPr>
            <a:xfrm>
              <a:off x="902664" y="3485619"/>
              <a:ext cx="208911" cy="196009"/>
            </a:xfrm>
            <a:custGeom>
              <a:avLst/>
              <a:gdLst/>
              <a:ahLst/>
              <a:cxnLst/>
              <a:rect l="l" t="t" r="r" b="b"/>
              <a:pathLst>
                <a:path w="2704" h="2537" extrusionOk="0">
                  <a:moveTo>
                    <a:pt x="1" y="2537"/>
                  </a:moveTo>
                  <a:cubicBezTo>
                    <a:pt x="1" y="2537"/>
                    <a:pt x="644" y="1929"/>
                    <a:pt x="2703" y="1394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8"/>
            <p:cNvSpPr/>
            <p:nvPr/>
          </p:nvSpPr>
          <p:spPr>
            <a:xfrm>
              <a:off x="746292" y="3365095"/>
              <a:ext cx="387382" cy="384600"/>
            </a:xfrm>
            <a:custGeom>
              <a:avLst/>
              <a:gdLst/>
              <a:ahLst/>
              <a:cxnLst/>
              <a:rect l="l" t="t" r="r" b="b"/>
              <a:pathLst>
                <a:path w="5014" h="4978" extrusionOk="0">
                  <a:moveTo>
                    <a:pt x="1727" y="1"/>
                  </a:moveTo>
                  <a:cubicBezTo>
                    <a:pt x="584" y="668"/>
                    <a:pt x="1" y="1501"/>
                    <a:pt x="203" y="2346"/>
                  </a:cubicBezTo>
                  <a:cubicBezTo>
                    <a:pt x="393" y="3180"/>
                    <a:pt x="786" y="3906"/>
                    <a:pt x="691" y="4442"/>
                  </a:cubicBezTo>
                  <a:cubicBezTo>
                    <a:pt x="596" y="4978"/>
                    <a:pt x="3180" y="4513"/>
                    <a:pt x="3203" y="1822"/>
                  </a:cubicBezTo>
                  <a:cubicBezTo>
                    <a:pt x="3203" y="1822"/>
                    <a:pt x="3465" y="3418"/>
                    <a:pt x="5013" y="3001"/>
                  </a:cubicBezTo>
                  <a:cubicBezTo>
                    <a:pt x="5013" y="3001"/>
                    <a:pt x="4227" y="1513"/>
                    <a:pt x="3453" y="763"/>
                  </a:cubicBezTo>
                  <a:cubicBezTo>
                    <a:pt x="2668" y="13"/>
                    <a:pt x="1727" y="1"/>
                    <a:pt x="1727" y="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8"/>
            <p:cNvSpPr/>
            <p:nvPr/>
          </p:nvSpPr>
          <p:spPr>
            <a:xfrm>
              <a:off x="824478" y="2804889"/>
              <a:ext cx="376333" cy="652306"/>
            </a:xfrm>
            <a:custGeom>
              <a:avLst/>
              <a:gdLst/>
              <a:ahLst/>
              <a:cxnLst/>
              <a:rect l="l" t="t" r="r" b="b"/>
              <a:pathLst>
                <a:path w="4871" h="8443" extrusionOk="0">
                  <a:moveTo>
                    <a:pt x="620" y="418"/>
                  </a:moveTo>
                  <a:cubicBezTo>
                    <a:pt x="1084" y="144"/>
                    <a:pt x="1489" y="1"/>
                    <a:pt x="1894" y="203"/>
                  </a:cubicBezTo>
                  <a:cubicBezTo>
                    <a:pt x="2298" y="418"/>
                    <a:pt x="3168" y="1644"/>
                    <a:pt x="3441" y="1656"/>
                  </a:cubicBezTo>
                  <a:cubicBezTo>
                    <a:pt x="3715" y="1668"/>
                    <a:pt x="3287" y="846"/>
                    <a:pt x="3287" y="846"/>
                  </a:cubicBezTo>
                  <a:cubicBezTo>
                    <a:pt x="3287" y="846"/>
                    <a:pt x="3775" y="1049"/>
                    <a:pt x="3965" y="1418"/>
                  </a:cubicBezTo>
                  <a:cubicBezTo>
                    <a:pt x="4168" y="1787"/>
                    <a:pt x="4870" y="2918"/>
                    <a:pt x="4846" y="3549"/>
                  </a:cubicBezTo>
                  <a:cubicBezTo>
                    <a:pt x="4811" y="4192"/>
                    <a:pt x="4001" y="4966"/>
                    <a:pt x="4132" y="6478"/>
                  </a:cubicBezTo>
                  <a:cubicBezTo>
                    <a:pt x="4251" y="8002"/>
                    <a:pt x="4323" y="8204"/>
                    <a:pt x="4132" y="8288"/>
                  </a:cubicBezTo>
                  <a:cubicBezTo>
                    <a:pt x="4132" y="8288"/>
                    <a:pt x="4299" y="8109"/>
                    <a:pt x="3953" y="8085"/>
                  </a:cubicBezTo>
                  <a:cubicBezTo>
                    <a:pt x="3596" y="8073"/>
                    <a:pt x="2930" y="8442"/>
                    <a:pt x="2215" y="8192"/>
                  </a:cubicBezTo>
                  <a:cubicBezTo>
                    <a:pt x="1513" y="7942"/>
                    <a:pt x="215" y="7192"/>
                    <a:pt x="60" y="7430"/>
                  </a:cubicBezTo>
                  <a:cubicBezTo>
                    <a:pt x="60" y="7430"/>
                    <a:pt x="155" y="7061"/>
                    <a:pt x="429" y="6776"/>
                  </a:cubicBezTo>
                  <a:cubicBezTo>
                    <a:pt x="703" y="6490"/>
                    <a:pt x="1084" y="5061"/>
                    <a:pt x="905" y="4561"/>
                  </a:cubicBezTo>
                  <a:cubicBezTo>
                    <a:pt x="715" y="4049"/>
                    <a:pt x="263" y="3263"/>
                    <a:pt x="132" y="2596"/>
                  </a:cubicBezTo>
                  <a:cubicBezTo>
                    <a:pt x="1" y="1942"/>
                    <a:pt x="620" y="418"/>
                    <a:pt x="620" y="418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8"/>
            <p:cNvSpPr/>
            <p:nvPr/>
          </p:nvSpPr>
          <p:spPr>
            <a:xfrm>
              <a:off x="944075" y="2629202"/>
              <a:ext cx="184033" cy="331291"/>
            </a:xfrm>
            <a:custGeom>
              <a:avLst/>
              <a:gdLst/>
              <a:ahLst/>
              <a:cxnLst/>
              <a:rect l="l" t="t" r="r" b="b"/>
              <a:pathLst>
                <a:path w="2382" h="4288" extrusionOk="0">
                  <a:moveTo>
                    <a:pt x="2322" y="941"/>
                  </a:moveTo>
                  <a:cubicBezTo>
                    <a:pt x="1965" y="1513"/>
                    <a:pt x="1501" y="2287"/>
                    <a:pt x="1477" y="2465"/>
                  </a:cubicBezTo>
                  <a:cubicBezTo>
                    <a:pt x="1453" y="2656"/>
                    <a:pt x="1512" y="2977"/>
                    <a:pt x="1643" y="3073"/>
                  </a:cubicBezTo>
                  <a:cubicBezTo>
                    <a:pt x="1786" y="3168"/>
                    <a:pt x="2179" y="3299"/>
                    <a:pt x="2286" y="3573"/>
                  </a:cubicBezTo>
                  <a:cubicBezTo>
                    <a:pt x="2382" y="3858"/>
                    <a:pt x="2298" y="4287"/>
                    <a:pt x="1751" y="3966"/>
                  </a:cubicBezTo>
                  <a:cubicBezTo>
                    <a:pt x="1203" y="3644"/>
                    <a:pt x="655" y="2418"/>
                    <a:pt x="0" y="2382"/>
                  </a:cubicBezTo>
                  <a:cubicBezTo>
                    <a:pt x="0" y="2382"/>
                    <a:pt x="620" y="1775"/>
                    <a:pt x="1108" y="72"/>
                  </a:cubicBezTo>
                  <a:cubicBezTo>
                    <a:pt x="1108" y="72"/>
                    <a:pt x="1453" y="1"/>
                    <a:pt x="1882" y="394"/>
                  </a:cubicBezTo>
                  <a:cubicBezTo>
                    <a:pt x="2310" y="787"/>
                    <a:pt x="2322" y="941"/>
                    <a:pt x="2322" y="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8"/>
            <p:cNvSpPr/>
            <p:nvPr/>
          </p:nvSpPr>
          <p:spPr>
            <a:xfrm>
              <a:off x="666252" y="2470125"/>
              <a:ext cx="327582" cy="330286"/>
            </a:xfrm>
            <a:custGeom>
              <a:avLst/>
              <a:gdLst/>
              <a:ahLst/>
              <a:cxnLst/>
              <a:rect l="l" t="t" r="r" b="b"/>
              <a:pathLst>
                <a:path w="4240" h="4275" extrusionOk="0">
                  <a:moveTo>
                    <a:pt x="4239" y="786"/>
                  </a:moveTo>
                  <a:cubicBezTo>
                    <a:pt x="4204" y="107"/>
                    <a:pt x="3549" y="0"/>
                    <a:pt x="3096" y="274"/>
                  </a:cubicBezTo>
                  <a:cubicBezTo>
                    <a:pt x="2644" y="536"/>
                    <a:pt x="2596" y="1703"/>
                    <a:pt x="2227" y="1929"/>
                  </a:cubicBezTo>
                  <a:cubicBezTo>
                    <a:pt x="1858" y="2143"/>
                    <a:pt x="703" y="1869"/>
                    <a:pt x="346" y="2774"/>
                  </a:cubicBezTo>
                  <a:cubicBezTo>
                    <a:pt x="1" y="3691"/>
                    <a:pt x="763" y="4251"/>
                    <a:pt x="1560" y="4262"/>
                  </a:cubicBezTo>
                  <a:cubicBezTo>
                    <a:pt x="2370" y="4274"/>
                    <a:pt x="3180" y="3691"/>
                    <a:pt x="3132" y="2667"/>
                  </a:cubicBezTo>
                  <a:cubicBezTo>
                    <a:pt x="3061" y="703"/>
                    <a:pt x="3739" y="417"/>
                    <a:pt x="4132" y="1036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8"/>
            <p:cNvSpPr/>
            <p:nvPr/>
          </p:nvSpPr>
          <p:spPr>
            <a:xfrm>
              <a:off x="947783" y="2489440"/>
              <a:ext cx="194154" cy="213469"/>
            </a:xfrm>
            <a:custGeom>
              <a:avLst/>
              <a:gdLst/>
              <a:ahLst/>
              <a:cxnLst/>
              <a:rect l="l" t="t" r="r" b="b"/>
              <a:pathLst>
                <a:path w="2513" h="2763" extrusionOk="0">
                  <a:moveTo>
                    <a:pt x="2512" y="560"/>
                  </a:moveTo>
                  <a:cubicBezTo>
                    <a:pt x="2393" y="36"/>
                    <a:pt x="1774" y="0"/>
                    <a:pt x="1476" y="83"/>
                  </a:cubicBezTo>
                  <a:cubicBezTo>
                    <a:pt x="1191" y="155"/>
                    <a:pt x="714" y="417"/>
                    <a:pt x="500" y="607"/>
                  </a:cubicBezTo>
                  <a:cubicBezTo>
                    <a:pt x="286" y="798"/>
                    <a:pt x="0" y="1465"/>
                    <a:pt x="143" y="1715"/>
                  </a:cubicBezTo>
                  <a:cubicBezTo>
                    <a:pt x="298" y="1965"/>
                    <a:pt x="405" y="1977"/>
                    <a:pt x="548" y="2036"/>
                  </a:cubicBezTo>
                  <a:cubicBezTo>
                    <a:pt x="679" y="2084"/>
                    <a:pt x="774" y="2167"/>
                    <a:pt x="714" y="2274"/>
                  </a:cubicBezTo>
                  <a:cubicBezTo>
                    <a:pt x="643" y="2381"/>
                    <a:pt x="572" y="2667"/>
                    <a:pt x="786" y="2715"/>
                  </a:cubicBezTo>
                  <a:cubicBezTo>
                    <a:pt x="988" y="2762"/>
                    <a:pt x="1060" y="2012"/>
                    <a:pt x="1060" y="2012"/>
                  </a:cubicBezTo>
                  <a:cubicBezTo>
                    <a:pt x="1060" y="2012"/>
                    <a:pt x="1369" y="2143"/>
                    <a:pt x="1750" y="1965"/>
                  </a:cubicBezTo>
                  <a:cubicBezTo>
                    <a:pt x="2119" y="1786"/>
                    <a:pt x="2512" y="560"/>
                    <a:pt x="2512" y="560"/>
                  </a:cubicBezTo>
                  <a:close/>
                </a:path>
              </a:pathLst>
            </a:custGeom>
            <a:solidFill>
              <a:srgbClr val="F8C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8"/>
            <p:cNvSpPr/>
            <p:nvPr/>
          </p:nvSpPr>
          <p:spPr>
            <a:xfrm>
              <a:off x="1013067" y="2531701"/>
              <a:ext cx="179475" cy="196936"/>
            </a:xfrm>
            <a:custGeom>
              <a:avLst/>
              <a:gdLst/>
              <a:ahLst/>
              <a:cxnLst/>
              <a:rect l="l" t="t" r="r" b="b"/>
              <a:pathLst>
                <a:path w="2323" h="2549" extrusionOk="0">
                  <a:moveTo>
                    <a:pt x="905" y="1287"/>
                  </a:moveTo>
                  <a:cubicBezTo>
                    <a:pt x="739" y="1334"/>
                    <a:pt x="691" y="1275"/>
                    <a:pt x="608" y="1096"/>
                  </a:cubicBezTo>
                  <a:cubicBezTo>
                    <a:pt x="524" y="906"/>
                    <a:pt x="334" y="691"/>
                    <a:pt x="167" y="822"/>
                  </a:cubicBezTo>
                  <a:cubicBezTo>
                    <a:pt x="0" y="941"/>
                    <a:pt x="60" y="1287"/>
                    <a:pt x="215" y="1465"/>
                  </a:cubicBezTo>
                  <a:cubicBezTo>
                    <a:pt x="358" y="1656"/>
                    <a:pt x="548" y="1834"/>
                    <a:pt x="703" y="1751"/>
                  </a:cubicBezTo>
                  <a:cubicBezTo>
                    <a:pt x="870" y="1668"/>
                    <a:pt x="810" y="1870"/>
                    <a:pt x="858" y="2084"/>
                  </a:cubicBezTo>
                  <a:cubicBezTo>
                    <a:pt x="917" y="2311"/>
                    <a:pt x="1358" y="2549"/>
                    <a:pt x="1727" y="2549"/>
                  </a:cubicBezTo>
                  <a:cubicBezTo>
                    <a:pt x="2096" y="2549"/>
                    <a:pt x="2167" y="1941"/>
                    <a:pt x="2132" y="1632"/>
                  </a:cubicBezTo>
                  <a:cubicBezTo>
                    <a:pt x="2132" y="1632"/>
                    <a:pt x="2322" y="1537"/>
                    <a:pt x="2298" y="1441"/>
                  </a:cubicBezTo>
                  <a:cubicBezTo>
                    <a:pt x="2274" y="1334"/>
                    <a:pt x="2036" y="1287"/>
                    <a:pt x="2060" y="1084"/>
                  </a:cubicBezTo>
                  <a:cubicBezTo>
                    <a:pt x="2084" y="882"/>
                    <a:pt x="2227" y="358"/>
                    <a:pt x="1667" y="13"/>
                  </a:cubicBezTo>
                  <a:cubicBezTo>
                    <a:pt x="1667" y="13"/>
                    <a:pt x="1405" y="1"/>
                    <a:pt x="1239" y="120"/>
                  </a:cubicBezTo>
                  <a:cubicBezTo>
                    <a:pt x="1072" y="251"/>
                    <a:pt x="1084" y="334"/>
                    <a:pt x="1215" y="489"/>
                  </a:cubicBezTo>
                  <a:cubicBezTo>
                    <a:pt x="1358" y="644"/>
                    <a:pt x="1012" y="715"/>
                    <a:pt x="929" y="882"/>
                  </a:cubicBezTo>
                  <a:cubicBezTo>
                    <a:pt x="822" y="1120"/>
                    <a:pt x="1084" y="1227"/>
                    <a:pt x="905" y="128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8"/>
            <p:cNvSpPr/>
            <p:nvPr/>
          </p:nvSpPr>
          <p:spPr>
            <a:xfrm>
              <a:off x="522782" y="2821500"/>
              <a:ext cx="549241" cy="478394"/>
            </a:xfrm>
            <a:custGeom>
              <a:avLst/>
              <a:gdLst/>
              <a:ahLst/>
              <a:cxnLst/>
              <a:rect l="l" t="t" r="r" b="b"/>
              <a:pathLst>
                <a:path w="7109" h="6192" extrusionOk="0">
                  <a:moveTo>
                    <a:pt x="4513" y="4965"/>
                  </a:moveTo>
                  <a:cubicBezTo>
                    <a:pt x="3536" y="4858"/>
                    <a:pt x="2953" y="5203"/>
                    <a:pt x="1929" y="5060"/>
                  </a:cubicBezTo>
                  <a:cubicBezTo>
                    <a:pt x="893" y="4917"/>
                    <a:pt x="0" y="4286"/>
                    <a:pt x="72" y="3763"/>
                  </a:cubicBezTo>
                  <a:cubicBezTo>
                    <a:pt x="227" y="2703"/>
                    <a:pt x="3227" y="560"/>
                    <a:pt x="4037" y="274"/>
                  </a:cubicBezTo>
                  <a:cubicBezTo>
                    <a:pt x="4787" y="0"/>
                    <a:pt x="5644" y="143"/>
                    <a:pt x="5870" y="1048"/>
                  </a:cubicBezTo>
                  <a:cubicBezTo>
                    <a:pt x="6096" y="1929"/>
                    <a:pt x="5680" y="2715"/>
                    <a:pt x="4870" y="2751"/>
                  </a:cubicBezTo>
                  <a:cubicBezTo>
                    <a:pt x="4060" y="2786"/>
                    <a:pt x="4037" y="2381"/>
                    <a:pt x="4037" y="2381"/>
                  </a:cubicBezTo>
                  <a:cubicBezTo>
                    <a:pt x="4037" y="2381"/>
                    <a:pt x="2405" y="2893"/>
                    <a:pt x="2227" y="3286"/>
                  </a:cubicBezTo>
                  <a:cubicBezTo>
                    <a:pt x="2048" y="3667"/>
                    <a:pt x="3691" y="4596"/>
                    <a:pt x="4941" y="4406"/>
                  </a:cubicBezTo>
                  <a:cubicBezTo>
                    <a:pt x="4941" y="4406"/>
                    <a:pt x="5370" y="4179"/>
                    <a:pt x="5680" y="4215"/>
                  </a:cubicBezTo>
                  <a:cubicBezTo>
                    <a:pt x="5977" y="4251"/>
                    <a:pt x="6263" y="4251"/>
                    <a:pt x="6442" y="4370"/>
                  </a:cubicBezTo>
                  <a:cubicBezTo>
                    <a:pt x="6608" y="4489"/>
                    <a:pt x="6799" y="4525"/>
                    <a:pt x="6954" y="4560"/>
                  </a:cubicBezTo>
                  <a:cubicBezTo>
                    <a:pt x="7108" y="4608"/>
                    <a:pt x="6894" y="4906"/>
                    <a:pt x="6656" y="4882"/>
                  </a:cubicBezTo>
                  <a:cubicBezTo>
                    <a:pt x="6430" y="4870"/>
                    <a:pt x="5977" y="4679"/>
                    <a:pt x="5906" y="4787"/>
                  </a:cubicBezTo>
                  <a:cubicBezTo>
                    <a:pt x="5822" y="4906"/>
                    <a:pt x="6323" y="5096"/>
                    <a:pt x="6549" y="5072"/>
                  </a:cubicBezTo>
                  <a:cubicBezTo>
                    <a:pt x="6787" y="5048"/>
                    <a:pt x="6954" y="5048"/>
                    <a:pt x="6977" y="5168"/>
                  </a:cubicBezTo>
                  <a:cubicBezTo>
                    <a:pt x="7001" y="5287"/>
                    <a:pt x="6525" y="6156"/>
                    <a:pt x="6132" y="6168"/>
                  </a:cubicBezTo>
                  <a:cubicBezTo>
                    <a:pt x="5727" y="6191"/>
                    <a:pt x="5120" y="6037"/>
                    <a:pt x="5025" y="5953"/>
                  </a:cubicBezTo>
                  <a:cubicBezTo>
                    <a:pt x="4822" y="5763"/>
                    <a:pt x="4703" y="4977"/>
                    <a:pt x="4513" y="49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7" name="Google Shape;1667;p78"/>
          <p:cNvSpPr/>
          <p:nvPr/>
        </p:nvSpPr>
        <p:spPr>
          <a:xfrm rot="4967733">
            <a:off x="3817639" y="3740421"/>
            <a:ext cx="831132" cy="1121264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8" name="Google Shape;1668;p78"/>
          <p:cNvGrpSpPr/>
          <p:nvPr/>
        </p:nvGrpSpPr>
        <p:grpSpPr>
          <a:xfrm>
            <a:off x="7087150" y="2433875"/>
            <a:ext cx="1719431" cy="2386026"/>
            <a:chOff x="7087150" y="2433875"/>
            <a:chExt cx="1719431" cy="2386026"/>
          </a:xfrm>
        </p:grpSpPr>
        <p:sp>
          <p:nvSpPr>
            <p:cNvPr id="1669" name="Google Shape;1669;p78"/>
            <p:cNvSpPr/>
            <p:nvPr/>
          </p:nvSpPr>
          <p:spPr>
            <a:xfrm>
              <a:off x="8236778" y="3751102"/>
              <a:ext cx="435000" cy="955910"/>
            </a:xfrm>
            <a:custGeom>
              <a:avLst/>
              <a:gdLst/>
              <a:ahLst/>
              <a:cxnLst/>
              <a:rect l="l" t="t" r="r" b="b"/>
              <a:pathLst>
                <a:path w="7109" h="15622" extrusionOk="0">
                  <a:moveTo>
                    <a:pt x="465" y="4274"/>
                  </a:moveTo>
                  <a:cubicBezTo>
                    <a:pt x="2727" y="5489"/>
                    <a:pt x="3882" y="5727"/>
                    <a:pt x="3882" y="5727"/>
                  </a:cubicBezTo>
                  <a:cubicBezTo>
                    <a:pt x="3882" y="5727"/>
                    <a:pt x="2429" y="6644"/>
                    <a:pt x="2715" y="8882"/>
                  </a:cubicBezTo>
                  <a:cubicBezTo>
                    <a:pt x="3001" y="11121"/>
                    <a:pt x="3049" y="13383"/>
                    <a:pt x="2429" y="14919"/>
                  </a:cubicBezTo>
                  <a:cubicBezTo>
                    <a:pt x="2429" y="14919"/>
                    <a:pt x="2775" y="15621"/>
                    <a:pt x="3727" y="15347"/>
                  </a:cubicBezTo>
                  <a:lnTo>
                    <a:pt x="4180" y="14585"/>
                  </a:lnTo>
                  <a:cubicBezTo>
                    <a:pt x="4180" y="14585"/>
                    <a:pt x="5311" y="10882"/>
                    <a:pt x="6001" y="9120"/>
                  </a:cubicBezTo>
                  <a:cubicBezTo>
                    <a:pt x="6692" y="7358"/>
                    <a:pt x="7109" y="5775"/>
                    <a:pt x="7061" y="5334"/>
                  </a:cubicBezTo>
                  <a:cubicBezTo>
                    <a:pt x="7001" y="4608"/>
                    <a:pt x="6382" y="3000"/>
                    <a:pt x="5132" y="1500"/>
                  </a:cubicBezTo>
                  <a:cubicBezTo>
                    <a:pt x="3870" y="0"/>
                    <a:pt x="1" y="2941"/>
                    <a:pt x="1" y="2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8"/>
            <p:cNvSpPr/>
            <p:nvPr/>
          </p:nvSpPr>
          <p:spPr>
            <a:xfrm>
              <a:off x="8142791" y="3630865"/>
              <a:ext cx="408076" cy="381826"/>
            </a:xfrm>
            <a:custGeom>
              <a:avLst/>
              <a:gdLst/>
              <a:ahLst/>
              <a:cxnLst/>
              <a:rect l="l" t="t" r="r" b="b"/>
              <a:pathLst>
                <a:path w="6669" h="6240" extrusionOk="0">
                  <a:moveTo>
                    <a:pt x="501" y="5049"/>
                  </a:moveTo>
                  <a:cubicBezTo>
                    <a:pt x="1191" y="5835"/>
                    <a:pt x="1989" y="6239"/>
                    <a:pt x="1989" y="6239"/>
                  </a:cubicBezTo>
                  <a:cubicBezTo>
                    <a:pt x="1989" y="6239"/>
                    <a:pt x="1715" y="5549"/>
                    <a:pt x="1810" y="5037"/>
                  </a:cubicBezTo>
                  <a:cubicBezTo>
                    <a:pt x="1810" y="5037"/>
                    <a:pt x="2858" y="5180"/>
                    <a:pt x="3989" y="4561"/>
                  </a:cubicBezTo>
                  <a:cubicBezTo>
                    <a:pt x="5132" y="3942"/>
                    <a:pt x="6073" y="3275"/>
                    <a:pt x="6668" y="3465"/>
                  </a:cubicBezTo>
                  <a:cubicBezTo>
                    <a:pt x="6668" y="3465"/>
                    <a:pt x="4870" y="1560"/>
                    <a:pt x="3561" y="774"/>
                  </a:cubicBezTo>
                  <a:cubicBezTo>
                    <a:pt x="2251" y="1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8"/>
            <p:cNvSpPr/>
            <p:nvPr/>
          </p:nvSpPr>
          <p:spPr>
            <a:xfrm>
              <a:off x="7235045" y="3969610"/>
              <a:ext cx="801467" cy="424842"/>
            </a:xfrm>
            <a:custGeom>
              <a:avLst/>
              <a:gdLst/>
              <a:ahLst/>
              <a:cxnLst/>
              <a:rect l="l" t="t" r="r" b="b"/>
              <a:pathLst>
                <a:path w="13098" h="6943" extrusionOk="0">
                  <a:moveTo>
                    <a:pt x="13097" y="2239"/>
                  </a:moveTo>
                  <a:cubicBezTo>
                    <a:pt x="11728" y="3680"/>
                    <a:pt x="10454" y="4823"/>
                    <a:pt x="9323" y="5216"/>
                  </a:cubicBezTo>
                  <a:cubicBezTo>
                    <a:pt x="8192" y="5597"/>
                    <a:pt x="5882" y="4752"/>
                    <a:pt x="846" y="6918"/>
                  </a:cubicBezTo>
                  <a:cubicBezTo>
                    <a:pt x="798" y="6930"/>
                    <a:pt x="751" y="6942"/>
                    <a:pt x="703" y="6930"/>
                  </a:cubicBezTo>
                  <a:cubicBezTo>
                    <a:pt x="501" y="6907"/>
                    <a:pt x="1" y="6788"/>
                    <a:pt x="36" y="6287"/>
                  </a:cubicBezTo>
                  <a:cubicBezTo>
                    <a:pt x="72" y="5656"/>
                    <a:pt x="584" y="5609"/>
                    <a:pt x="774" y="5525"/>
                  </a:cubicBezTo>
                  <a:cubicBezTo>
                    <a:pt x="2406" y="4835"/>
                    <a:pt x="3203" y="4323"/>
                    <a:pt x="4465" y="3192"/>
                  </a:cubicBezTo>
                  <a:cubicBezTo>
                    <a:pt x="5739" y="2061"/>
                    <a:pt x="7490" y="2561"/>
                    <a:pt x="7894" y="2418"/>
                  </a:cubicBezTo>
                  <a:cubicBezTo>
                    <a:pt x="8299" y="2263"/>
                    <a:pt x="8263" y="1656"/>
                    <a:pt x="8418" y="1120"/>
                  </a:cubicBezTo>
                  <a:cubicBezTo>
                    <a:pt x="8573" y="584"/>
                    <a:pt x="9907" y="1"/>
                    <a:pt x="11038" y="287"/>
                  </a:cubicBezTo>
                  <a:cubicBezTo>
                    <a:pt x="12181" y="596"/>
                    <a:pt x="13097" y="2239"/>
                    <a:pt x="13097" y="2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8"/>
            <p:cNvSpPr/>
            <p:nvPr/>
          </p:nvSpPr>
          <p:spPr>
            <a:xfrm>
              <a:off x="7087150" y="4301869"/>
              <a:ext cx="241945" cy="391983"/>
            </a:xfrm>
            <a:custGeom>
              <a:avLst/>
              <a:gdLst/>
              <a:ahLst/>
              <a:cxnLst/>
              <a:rect l="l" t="t" r="r" b="b"/>
              <a:pathLst>
                <a:path w="3954" h="6406" extrusionOk="0">
                  <a:moveTo>
                    <a:pt x="2799" y="250"/>
                  </a:moveTo>
                  <a:cubicBezTo>
                    <a:pt x="2918" y="179"/>
                    <a:pt x="2691" y="0"/>
                    <a:pt x="2418" y="107"/>
                  </a:cubicBezTo>
                  <a:cubicBezTo>
                    <a:pt x="2144" y="215"/>
                    <a:pt x="763" y="465"/>
                    <a:pt x="489" y="417"/>
                  </a:cubicBezTo>
                  <a:cubicBezTo>
                    <a:pt x="203" y="369"/>
                    <a:pt x="1" y="619"/>
                    <a:pt x="24" y="881"/>
                  </a:cubicBezTo>
                  <a:cubicBezTo>
                    <a:pt x="60" y="1500"/>
                    <a:pt x="703" y="3858"/>
                    <a:pt x="774" y="4465"/>
                  </a:cubicBezTo>
                  <a:cubicBezTo>
                    <a:pt x="846" y="5084"/>
                    <a:pt x="1548" y="6406"/>
                    <a:pt x="2691" y="6311"/>
                  </a:cubicBezTo>
                  <a:cubicBezTo>
                    <a:pt x="3834" y="6215"/>
                    <a:pt x="3025" y="4691"/>
                    <a:pt x="3025" y="4167"/>
                  </a:cubicBezTo>
                  <a:cubicBezTo>
                    <a:pt x="3037" y="3346"/>
                    <a:pt x="3668" y="2417"/>
                    <a:pt x="3751" y="2250"/>
                  </a:cubicBezTo>
                  <a:cubicBezTo>
                    <a:pt x="3953" y="1858"/>
                    <a:pt x="3811" y="1346"/>
                    <a:pt x="3453" y="1405"/>
                  </a:cubicBezTo>
                  <a:cubicBezTo>
                    <a:pt x="2334" y="1596"/>
                    <a:pt x="2322" y="560"/>
                    <a:pt x="2799" y="2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8"/>
            <p:cNvSpPr/>
            <p:nvPr/>
          </p:nvSpPr>
          <p:spPr>
            <a:xfrm>
              <a:off x="7750138" y="3690586"/>
              <a:ext cx="512221" cy="442281"/>
            </a:xfrm>
            <a:custGeom>
              <a:avLst/>
              <a:gdLst/>
              <a:ahLst/>
              <a:cxnLst/>
              <a:rect l="l" t="t" r="r" b="b"/>
              <a:pathLst>
                <a:path w="8371" h="7228" extrusionOk="0">
                  <a:moveTo>
                    <a:pt x="8370" y="1096"/>
                  </a:moveTo>
                  <a:cubicBezTo>
                    <a:pt x="7465" y="3847"/>
                    <a:pt x="5346" y="6299"/>
                    <a:pt x="4679" y="6799"/>
                  </a:cubicBezTo>
                  <a:cubicBezTo>
                    <a:pt x="4679" y="6799"/>
                    <a:pt x="4358" y="6573"/>
                    <a:pt x="2941" y="6906"/>
                  </a:cubicBezTo>
                  <a:cubicBezTo>
                    <a:pt x="1524" y="7228"/>
                    <a:pt x="1917" y="5621"/>
                    <a:pt x="1917" y="5621"/>
                  </a:cubicBezTo>
                  <a:cubicBezTo>
                    <a:pt x="1917" y="5621"/>
                    <a:pt x="346" y="6275"/>
                    <a:pt x="0" y="5680"/>
                  </a:cubicBezTo>
                  <a:cubicBezTo>
                    <a:pt x="0" y="5680"/>
                    <a:pt x="679" y="3097"/>
                    <a:pt x="1358" y="2120"/>
                  </a:cubicBezTo>
                  <a:cubicBezTo>
                    <a:pt x="2036" y="1144"/>
                    <a:pt x="1965" y="1144"/>
                    <a:pt x="2036" y="799"/>
                  </a:cubicBezTo>
                  <a:cubicBezTo>
                    <a:pt x="2108" y="453"/>
                    <a:pt x="2822" y="37"/>
                    <a:pt x="5120" y="25"/>
                  </a:cubicBezTo>
                  <a:cubicBezTo>
                    <a:pt x="7418" y="1"/>
                    <a:pt x="8370" y="1096"/>
                    <a:pt x="8370" y="1096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8"/>
            <p:cNvSpPr/>
            <p:nvPr/>
          </p:nvSpPr>
          <p:spPr>
            <a:xfrm>
              <a:off x="7793093" y="2892858"/>
              <a:ext cx="306072" cy="798530"/>
            </a:xfrm>
            <a:custGeom>
              <a:avLst/>
              <a:gdLst/>
              <a:ahLst/>
              <a:cxnLst/>
              <a:rect l="l" t="t" r="r" b="b"/>
              <a:pathLst>
                <a:path w="5002" h="13050" extrusionOk="0">
                  <a:moveTo>
                    <a:pt x="4954" y="1"/>
                  </a:moveTo>
                  <a:cubicBezTo>
                    <a:pt x="3275" y="1048"/>
                    <a:pt x="1596" y="2382"/>
                    <a:pt x="1239" y="2953"/>
                  </a:cubicBezTo>
                  <a:cubicBezTo>
                    <a:pt x="870" y="3525"/>
                    <a:pt x="1" y="5799"/>
                    <a:pt x="1298" y="9430"/>
                  </a:cubicBezTo>
                  <a:cubicBezTo>
                    <a:pt x="1298" y="9430"/>
                    <a:pt x="1084" y="10038"/>
                    <a:pt x="656" y="10609"/>
                  </a:cubicBezTo>
                  <a:cubicBezTo>
                    <a:pt x="227" y="11181"/>
                    <a:pt x="1" y="11919"/>
                    <a:pt x="144" y="12478"/>
                  </a:cubicBezTo>
                  <a:cubicBezTo>
                    <a:pt x="298" y="13050"/>
                    <a:pt x="1763" y="12990"/>
                    <a:pt x="2180" y="12585"/>
                  </a:cubicBezTo>
                  <a:cubicBezTo>
                    <a:pt x="2596" y="12181"/>
                    <a:pt x="3049" y="10930"/>
                    <a:pt x="2775" y="10454"/>
                  </a:cubicBezTo>
                  <a:cubicBezTo>
                    <a:pt x="2489" y="9978"/>
                    <a:pt x="2037" y="9514"/>
                    <a:pt x="1965" y="9276"/>
                  </a:cubicBezTo>
                  <a:cubicBezTo>
                    <a:pt x="1882" y="9037"/>
                    <a:pt x="2418" y="5656"/>
                    <a:pt x="3715" y="4370"/>
                  </a:cubicBezTo>
                  <a:cubicBezTo>
                    <a:pt x="5001" y="3084"/>
                    <a:pt x="4954" y="1"/>
                    <a:pt x="4954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8"/>
            <p:cNvSpPr/>
            <p:nvPr/>
          </p:nvSpPr>
          <p:spPr>
            <a:xfrm>
              <a:off x="8209121" y="2598536"/>
              <a:ext cx="209882" cy="308948"/>
            </a:xfrm>
            <a:custGeom>
              <a:avLst/>
              <a:gdLst/>
              <a:ahLst/>
              <a:cxnLst/>
              <a:rect l="l" t="t" r="r" b="b"/>
              <a:pathLst>
                <a:path w="3430" h="5049" extrusionOk="0">
                  <a:moveTo>
                    <a:pt x="3429" y="2572"/>
                  </a:moveTo>
                  <a:cubicBezTo>
                    <a:pt x="2989" y="3132"/>
                    <a:pt x="2119" y="4358"/>
                    <a:pt x="1905" y="5049"/>
                  </a:cubicBezTo>
                  <a:cubicBezTo>
                    <a:pt x="1905" y="5049"/>
                    <a:pt x="12" y="4549"/>
                    <a:pt x="0" y="3953"/>
                  </a:cubicBezTo>
                  <a:cubicBezTo>
                    <a:pt x="0" y="3953"/>
                    <a:pt x="369" y="3156"/>
                    <a:pt x="822" y="1572"/>
                  </a:cubicBezTo>
                  <a:cubicBezTo>
                    <a:pt x="1274" y="0"/>
                    <a:pt x="2929" y="1060"/>
                    <a:pt x="3167" y="1560"/>
                  </a:cubicBezTo>
                  <a:cubicBezTo>
                    <a:pt x="3417" y="2048"/>
                    <a:pt x="3429" y="2572"/>
                    <a:pt x="3429" y="2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8"/>
            <p:cNvSpPr/>
            <p:nvPr/>
          </p:nvSpPr>
          <p:spPr>
            <a:xfrm>
              <a:off x="8171917" y="2433875"/>
              <a:ext cx="300994" cy="289306"/>
            </a:xfrm>
            <a:custGeom>
              <a:avLst/>
              <a:gdLst/>
              <a:ahLst/>
              <a:cxnLst/>
              <a:rect l="l" t="t" r="r" b="b"/>
              <a:pathLst>
                <a:path w="4919" h="4728" extrusionOk="0">
                  <a:moveTo>
                    <a:pt x="4859" y="2037"/>
                  </a:moveTo>
                  <a:cubicBezTo>
                    <a:pt x="4918" y="1894"/>
                    <a:pt x="4883" y="1715"/>
                    <a:pt x="4763" y="1608"/>
                  </a:cubicBezTo>
                  <a:cubicBezTo>
                    <a:pt x="4656" y="1513"/>
                    <a:pt x="4466" y="1489"/>
                    <a:pt x="4335" y="1572"/>
                  </a:cubicBezTo>
                  <a:cubicBezTo>
                    <a:pt x="4561" y="1429"/>
                    <a:pt x="4597" y="1060"/>
                    <a:pt x="4418" y="882"/>
                  </a:cubicBezTo>
                  <a:cubicBezTo>
                    <a:pt x="4228" y="691"/>
                    <a:pt x="3859" y="727"/>
                    <a:pt x="3716" y="953"/>
                  </a:cubicBezTo>
                  <a:cubicBezTo>
                    <a:pt x="3668" y="1036"/>
                    <a:pt x="3632" y="1156"/>
                    <a:pt x="3537" y="1167"/>
                  </a:cubicBezTo>
                  <a:cubicBezTo>
                    <a:pt x="3406" y="1203"/>
                    <a:pt x="3335" y="953"/>
                    <a:pt x="3251" y="703"/>
                  </a:cubicBezTo>
                  <a:cubicBezTo>
                    <a:pt x="3108" y="263"/>
                    <a:pt x="1977" y="1"/>
                    <a:pt x="1370" y="763"/>
                  </a:cubicBezTo>
                  <a:cubicBezTo>
                    <a:pt x="1180" y="1001"/>
                    <a:pt x="1168" y="1275"/>
                    <a:pt x="1465" y="1441"/>
                  </a:cubicBezTo>
                  <a:cubicBezTo>
                    <a:pt x="1227" y="1429"/>
                    <a:pt x="989" y="1429"/>
                    <a:pt x="763" y="1513"/>
                  </a:cubicBezTo>
                  <a:cubicBezTo>
                    <a:pt x="537" y="1584"/>
                    <a:pt x="334" y="1739"/>
                    <a:pt x="263" y="1965"/>
                  </a:cubicBezTo>
                  <a:cubicBezTo>
                    <a:pt x="180" y="2191"/>
                    <a:pt x="263" y="2465"/>
                    <a:pt x="477" y="2572"/>
                  </a:cubicBezTo>
                  <a:cubicBezTo>
                    <a:pt x="572" y="2620"/>
                    <a:pt x="680" y="2632"/>
                    <a:pt x="787" y="2668"/>
                  </a:cubicBezTo>
                  <a:cubicBezTo>
                    <a:pt x="882" y="2703"/>
                    <a:pt x="989" y="2775"/>
                    <a:pt x="1001" y="2870"/>
                  </a:cubicBezTo>
                  <a:cubicBezTo>
                    <a:pt x="1013" y="3025"/>
                    <a:pt x="846" y="3132"/>
                    <a:pt x="692" y="3144"/>
                  </a:cubicBezTo>
                  <a:cubicBezTo>
                    <a:pt x="537" y="3168"/>
                    <a:pt x="382" y="3132"/>
                    <a:pt x="239" y="3203"/>
                  </a:cubicBezTo>
                  <a:cubicBezTo>
                    <a:pt x="72" y="3287"/>
                    <a:pt x="1" y="3525"/>
                    <a:pt x="60" y="3703"/>
                  </a:cubicBezTo>
                  <a:cubicBezTo>
                    <a:pt x="132" y="3894"/>
                    <a:pt x="322" y="4013"/>
                    <a:pt x="513" y="4049"/>
                  </a:cubicBezTo>
                  <a:cubicBezTo>
                    <a:pt x="703" y="4084"/>
                    <a:pt x="906" y="4037"/>
                    <a:pt x="1084" y="3954"/>
                  </a:cubicBezTo>
                  <a:cubicBezTo>
                    <a:pt x="1049" y="4227"/>
                    <a:pt x="1192" y="4537"/>
                    <a:pt x="1442" y="4632"/>
                  </a:cubicBezTo>
                  <a:cubicBezTo>
                    <a:pt x="1715" y="4727"/>
                    <a:pt x="2013" y="4585"/>
                    <a:pt x="2192" y="4358"/>
                  </a:cubicBezTo>
                  <a:cubicBezTo>
                    <a:pt x="2358" y="4132"/>
                    <a:pt x="2430" y="3846"/>
                    <a:pt x="2489" y="3573"/>
                  </a:cubicBezTo>
                  <a:cubicBezTo>
                    <a:pt x="2620" y="3763"/>
                    <a:pt x="2847" y="3894"/>
                    <a:pt x="3073" y="3906"/>
                  </a:cubicBezTo>
                  <a:cubicBezTo>
                    <a:pt x="3418" y="3942"/>
                    <a:pt x="3751" y="3739"/>
                    <a:pt x="3966" y="3477"/>
                  </a:cubicBezTo>
                  <a:cubicBezTo>
                    <a:pt x="4168" y="3227"/>
                    <a:pt x="4275" y="2930"/>
                    <a:pt x="4406" y="2632"/>
                  </a:cubicBezTo>
                  <a:cubicBezTo>
                    <a:pt x="4513" y="2394"/>
                    <a:pt x="4752" y="2263"/>
                    <a:pt x="4859" y="203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8"/>
            <p:cNvSpPr/>
            <p:nvPr/>
          </p:nvSpPr>
          <p:spPr>
            <a:xfrm>
              <a:off x="8290686" y="2556988"/>
              <a:ext cx="196787" cy="231727"/>
            </a:xfrm>
            <a:custGeom>
              <a:avLst/>
              <a:gdLst/>
              <a:ahLst/>
              <a:cxnLst/>
              <a:rect l="l" t="t" r="r" b="b"/>
              <a:pathLst>
                <a:path w="3216" h="3787" extrusionOk="0">
                  <a:moveTo>
                    <a:pt x="1310" y="1715"/>
                  </a:moveTo>
                  <a:cubicBezTo>
                    <a:pt x="1048" y="1715"/>
                    <a:pt x="1001" y="858"/>
                    <a:pt x="501" y="1001"/>
                  </a:cubicBezTo>
                  <a:cubicBezTo>
                    <a:pt x="1" y="1144"/>
                    <a:pt x="513" y="2299"/>
                    <a:pt x="798" y="2144"/>
                  </a:cubicBezTo>
                  <a:cubicBezTo>
                    <a:pt x="1084" y="2001"/>
                    <a:pt x="1084" y="2049"/>
                    <a:pt x="1132" y="2156"/>
                  </a:cubicBezTo>
                  <a:cubicBezTo>
                    <a:pt x="1179" y="2263"/>
                    <a:pt x="1227" y="3144"/>
                    <a:pt x="1810" y="3466"/>
                  </a:cubicBezTo>
                  <a:cubicBezTo>
                    <a:pt x="2394" y="3787"/>
                    <a:pt x="2811" y="3489"/>
                    <a:pt x="2858" y="2346"/>
                  </a:cubicBezTo>
                  <a:cubicBezTo>
                    <a:pt x="2858" y="2346"/>
                    <a:pt x="3215" y="2203"/>
                    <a:pt x="3203" y="2037"/>
                  </a:cubicBezTo>
                  <a:cubicBezTo>
                    <a:pt x="3192" y="1858"/>
                    <a:pt x="2727" y="1739"/>
                    <a:pt x="2775" y="1501"/>
                  </a:cubicBezTo>
                  <a:cubicBezTo>
                    <a:pt x="2822" y="1251"/>
                    <a:pt x="2882" y="727"/>
                    <a:pt x="2584" y="358"/>
                  </a:cubicBezTo>
                  <a:cubicBezTo>
                    <a:pt x="2299" y="1"/>
                    <a:pt x="1822" y="382"/>
                    <a:pt x="1894" y="644"/>
                  </a:cubicBezTo>
                  <a:cubicBezTo>
                    <a:pt x="1953" y="906"/>
                    <a:pt x="1787" y="1120"/>
                    <a:pt x="1608" y="1025"/>
                  </a:cubicBezTo>
                  <a:cubicBezTo>
                    <a:pt x="1441" y="918"/>
                    <a:pt x="1810" y="1715"/>
                    <a:pt x="1310" y="17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8"/>
            <p:cNvSpPr/>
            <p:nvPr/>
          </p:nvSpPr>
          <p:spPr>
            <a:xfrm>
              <a:off x="7872517" y="2825855"/>
              <a:ext cx="569067" cy="987239"/>
            </a:xfrm>
            <a:custGeom>
              <a:avLst/>
              <a:gdLst/>
              <a:ahLst/>
              <a:cxnLst/>
              <a:rect l="l" t="t" r="r" b="b"/>
              <a:pathLst>
                <a:path w="9300" h="16134" extrusionOk="0">
                  <a:moveTo>
                    <a:pt x="7406" y="1322"/>
                  </a:moveTo>
                  <a:cubicBezTo>
                    <a:pt x="6597" y="893"/>
                    <a:pt x="6775" y="203"/>
                    <a:pt x="5704" y="107"/>
                  </a:cubicBezTo>
                  <a:cubicBezTo>
                    <a:pt x="4644" y="0"/>
                    <a:pt x="3858" y="119"/>
                    <a:pt x="3834" y="274"/>
                  </a:cubicBezTo>
                  <a:cubicBezTo>
                    <a:pt x="3822" y="417"/>
                    <a:pt x="3858" y="905"/>
                    <a:pt x="3656" y="1096"/>
                  </a:cubicBezTo>
                  <a:cubicBezTo>
                    <a:pt x="3453" y="1286"/>
                    <a:pt x="2894" y="1834"/>
                    <a:pt x="2572" y="2846"/>
                  </a:cubicBezTo>
                  <a:cubicBezTo>
                    <a:pt x="2251" y="3858"/>
                    <a:pt x="1965" y="5382"/>
                    <a:pt x="1965" y="7906"/>
                  </a:cubicBezTo>
                  <a:cubicBezTo>
                    <a:pt x="1965" y="10430"/>
                    <a:pt x="1501" y="11775"/>
                    <a:pt x="1215" y="11966"/>
                  </a:cubicBezTo>
                  <a:cubicBezTo>
                    <a:pt x="929" y="12156"/>
                    <a:pt x="0" y="12907"/>
                    <a:pt x="36" y="14931"/>
                  </a:cubicBezTo>
                  <a:cubicBezTo>
                    <a:pt x="36" y="14931"/>
                    <a:pt x="262" y="14585"/>
                    <a:pt x="2465" y="15264"/>
                  </a:cubicBezTo>
                  <a:cubicBezTo>
                    <a:pt x="4668" y="15943"/>
                    <a:pt x="5370" y="16133"/>
                    <a:pt x="6370" y="15228"/>
                  </a:cubicBezTo>
                  <a:cubicBezTo>
                    <a:pt x="7382" y="14335"/>
                    <a:pt x="7668" y="14061"/>
                    <a:pt x="7978" y="13930"/>
                  </a:cubicBezTo>
                  <a:cubicBezTo>
                    <a:pt x="7978" y="13930"/>
                    <a:pt x="7680" y="13192"/>
                    <a:pt x="7561" y="13252"/>
                  </a:cubicBezTo>
                  <a:cubicBezTo>
                    <a:pt x="7430" y="13311"/>
                    <a:pt x="7120" y="12764"/>
                    <a:pt x="7216" y="12014"/>
                  </a:cubicBezTo>
                  <a:cubicBezTo>
                    <a:pt x="7311" y="11263"/>
                    <a:pt x="8835" y="7692"/>
                    <a:pt x="9097" y="5144"/>
                  </a:cubicBezTo>
                  <a:cubicBezTo>
                    <a:pt x="9299" y="3096"/>
                    <a:pt x="7406" y="1322"/>
                    <a:pt x="7406" y="1322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8"/>
            <p:cNvSpPr/>
            <p:nvPr/>
          </p:nvSpPr>
          <p:spPr>
            <a:xfrm>
              <a:off x="8068507" y="2871747"/>
              <a:ext cx="738074" cy="553035"/>
            </a:xfrm>
            <a:custGeom>
              <a:avLst/>
              <a:gdLst/>
              <a:ahLst/>
              <a:cxnLst/>
              <a:rect l="l" t="t" r="r" b="b"/>
              <a:pathLst>
                <a:path w="12062" h="9038" extrusionOk="0">
                  <a:moveTo>
                    <a:pt x="4846" y="5953"/>
                  </a:moveTo>
                  <a:cubicBezTo>
                    <a:pt x="4489" y="5049"/>
                    <a:pt x="4989" y="3965"/>
                    <a:pt x="5203" y="2739"/>
                  </a:cubicBezTo>
                  <a:cubicBezTo>
                    <a:pt x="5418" y="1500"/>
                    <a:pt x="4477" y="0"/>
                    <a:pt x="3060" y="596"/>
                  </a:cubicBezTo>
                  <a:cubicBezTo>
                    <a:pt x="1643" y="1191"/>
                    <a:pt x="0" y="4715"/>
                    <a:pt x="1822" y="7835"/>
                  </a:cubicBezTo>
                  <a:cubicBezTo>
                    <a:pt x="1822" y="7835"/>
                    <a:pt x="2703" y="9037"/>
                    <a:pt x="4846" y="8597"/>
                  </a:cubicBezTo>
                  <a:cubicBezTo>
                    <a:pt x="6977" y="8168"/>
                    <a:pt x="7680" y="7525"/>
                    <a:pt x="8311" y="7382"/>
                  </a:cubicBezTo>
                  <a:cubicBezTo>
                    <a:pt x="8311" y="7382"/>
                    <a:pt x="8966" y="7894"/>
                    <a:pt x="9192" y="8085"/>
                  </a:cubicBezTo>
                  <a:cubicBezTo>
                    <a:pt x="9418" y="8275"/>
                    <a:pt x="10847" y="8037"/>
                    <a:pt x="11145" y="7870"/>
                  </a:cubicBezTo>
                  <a:cubicBezTo>
                    <a:pt x="11442" y="7704"/>
                    <a:pt x="12061" y="6811"/>
                    <a:pt x="11549" y="6418"/>
                  </a:cubicBezTo>
                  <a:cubicBezTo>
                    <a:pt x="11359" y="6263"/>
                    <a:pt x="10966" y="6453"/>
                    <a:pt x="10252" y="6406"/>
                  </a:cubicBezTo>
                  <a:cubicBezTo>
                    <a:pt x="10037" y="6394"/>
                    <a:pt x="9549" y="6108"/>
                    <a:pt x="9549" y="6108"/>
                  </a:cubicBezTo>
                  <a:cubicBezTo>
                    <a:pt x="9549" y="6108"/>
                    <a:pt x="10144" y="5787"/>
                    <a:pt x="10061" y="5525"/>
                  </a:cubicBezTo>
                  <a:cubicBezTo>
                    <a:pt x="9990" y="5275"/>
                    <a:pt x="9799" y="5370"/>
                    <a:pt x="9716" y="5501"/>
                  </a:cubicBezTo>
                  <a:cubicBezTo>
                    <a:pt x="9644" y="5644"/>
                    <a:pt x="8978" y="5894"/>
                    <a:pt x="8859" y="5989"/>
                  </a:cubicBezTo>
                  <a:cubicBezTo>
                    <a:pt x="8739" y="6084"/>
                    <a:pt x="8251" y="6834"/>
                    <a:pt x="8251" y="6834"/>
                  </a:cubicBezTo>
                  <a:cubicBezTo>
                    <a:pt x="8251" y="6834"/>
                    <a:pt x="7346" y="6882"/>
                    <a:pt x="6537" y="6799"/>
                  </a:cubicBezTo>
                  <a:cubicBezTo>
                    <a:pt x="5453" y="6692"/>
                    <a:pt x="4846" y="5953"/>
                    <a:pt x="4846" y="595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8"/>
            <p:cNvSpPr/>
            <p:nvPr/>
          </p:nvSpPr>
          <p:spPr>
            <a:xfrm>
              <a:off x="8331500" y="4622380"/>
              <a:ext cx="419702" cy="197521"/>
            </a:xfrm>
            <a:custGeom>
              <a:avLst/>
              <a:gdLst/>
              <a:ahLst/>
              <a:cxnLst/>
              <a:rect l="l" t="t" r="r" b="b"/>
              <a:pathLst>
                <a:path w="6859" h="3228" extrusionOk="0">
                  <a:moveTo>
                    <a:pt x="953" y="430"/>
                  </a:moveTo>
                  <a:cubicBezTo>
                    <a:pt x="786" y="49"/>
                    <a:pt x="465" y="394"/>
                    <a:pt x="512" y="513"/>
                  </a:cubicBezTo>
                  <a:cubicBezTo>
                    <a:pt x="548" y="620"/>
                    <a:pt x="250" y="1799"/>
                    <a:pt x="131" y="2251"/>
                  </a:cubicBezTo>
                  <a:cubicBezTo>
                    <a:pt x="0" y="2716"/>
                    <a:pt x="489" y="3013"/>
                    <a:pt x="1465" y="3120"/>
                  </a:cubicBezTo>
                  <a:cubicBezTo>
                    <a:pt x="2441" y="3228"/>
                    <a:pt x="3382" y="3144"/>
                    <a:pt x="4632" y="3144"/>
                  </a:cubicBezTo>
                  <a:cubicBezTo>
                    <a:pt x="5894" y="3144"/>
                    <a:pt x="6811" y="2727"/>
                    <a:pt x="6835" y="2489"/>
                  </a:cubicBezTo>
                  <a:cubicBezTo>
                    <a:pt x="6858" y="2239"/>
                    <a:pt x="6525" y="1954"/>
                    <a:pt x="6382" y="1965"/>
                  </a:cubicBezTo>
                  <a:cubicBezTo>
                    <a:pt x="6239" y="1977"/>
                    <a:pt x="4977" y="1763"/>
                    <a:pt x="4799" y="1680"/>
                  </a:cubicBezTo>
                  <a:cubicBezTo>
                    <a:pt x="4632" y="1608"/>
                    <a:pt x="3703" y="60"/>
                    <a:pt x="3191" y="37"/>
                  </a:cubicBezTo>
                  <a:cubicBezTo>
                    <a:pt x="2679" y="1"/>
                    <a:pt x="2525" y="763"/>
                    <a:pt x="2096" y="858"/>
                  </a:cubicBezTo>
                  <a:cubicBezTo>
                    <a:pt x="1286" y="1049"/>
                    <a:pt x="953" y="430"/>
                    <a:pt x="953" y="43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1" name="Google Shape;1681;p78"/>
          <p:cNvSpPr txBox="1">
            <a:spLocks noGrp="1"/>
          </p:cNvSpPr>
          <p:nvPr>
            <p:ph type="title"/>
          </p:nvPr>
        </p:nvSpPr>
        <p:spPr>
          <a:xfrm>
            <a:off x="713100" y="1586600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600"/>
              <a:t>FINISH</a:t>
            </a:r>
            <a:endParaRPr sz="5600"/>
          </a:p>
        </p:txBody>
      </p:sp>
      <p:sp>
        <p:nvSpPr>
          <p:cNvPr id="1682" name="Google Shape;1682;p78"/>
          <p:cNvSpPr txBox="1">
            <a:spLocks noGrp="1"/>
          </p:cNvSpPr>
          <p:nvPr>
            <p:ph type="title"/>
          </p:nvPr>
        </p:nvSpPr>
        <p:spPr>
          <a:xfrm>
            <a:off x="713100" y="2547888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Thank You for Watching!</a:t>
            </a:r>
            <a:endParaRPr sz="3200"/>
          </a:p>
        </p:txBody>
      </p:sp>
      <p:sp>
        <p:nvSpPr>
          <p:cNvPr id="1683" name="Google Shape;1683;p78"/>
          <p:cNvSpPr txBox="1">
            <a:spLocks noGrp="1"/>
          </p:cNvSpPr>
          <p:nvPr>
            <p:ph type="title"/>
          </p:nvPr>
        </p:nvSpPr>
        <p:spPr>
          <a:xfrm>
            <a:off x="713100" y="3334263"/>
            <a:ext cx="77178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Question / Answer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subTitle" idx="1"/>
          </p:nvPr>
        </p:nvSpPr>
        <p:spPr>
          <a:xfrm>
            <a:off x="2201545" y="1916430"/>
            <a:ext cx="4741545" cy="130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COVID-19로 인한 거리두기가 장기화 되면서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‘확찐자’라는 신조어가 생길 정도로 많은 사람들이 건강관리(체중관리)에 소홀 해짐.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2823210" y="1376680"/>
            <a:ext cx="35115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배경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3" name="Google Shape;453;p36"/>
          <p:cNvGrpSpPr/>
          <p:nvPr/>
        </p:nvGrpSpPr>
        <p:grpSpPr>
          <a:xfrm>
            <a:off x="4231326" y="461744"/>
            <a:ext cx="834659" cy="778312"/>
            <a:chOff x="4231326" y="461744"/>
            <a:chExt cx="834659" cy="778312"/>
          </a:xfrm>
        </p:grpSpPr>
        <p:sp>
          <p:nvSpPr>
            <p:cNvPr id="454" name="Google Shape;454;p36"/>
            <p:cNvSpPr/>
            <p:nvPr/>
          </p:nvSpPr>
          <p:spPr>
            <a:xfrm rot="-2539262">
              <a:off x="4370705" y="548640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6"/>
            <p:cNvSpPr/>
            <p:nvPr/>
          </p:nvSpPr>
          <p:spPr>
            <a:xfrm rot="-2539262">
              <a:off x="4893310" y="82296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36"/>
          <p:cNvGrpSpPr/>
          <p:nvPr/>
        </p:nvGrpSpPr>
        <p:grpSpPr>
          <a:xfrm>
            <a:off x="366395" y="1753235"/>
            <a:ext cx="1918970" cy="2662555"/>
            <a:chOff x="366395" y="1753235"/>
            <a:chExt cx="1918970" cy="2662555"/>
          </a:xfrm>
        </p:grpSpPr>
        <p:sp>
          <p:nvSpPr>
            <p:cNvPr id="457" name="Google Shape;457;p36"/>
            <p:cNvSpPr/>
            <p:nvPr/>
          </p:nvSpPr>
          <p:spPr>
            <a:xfrm>
              <a:off x="1649730" y="3223260"/>
              <a:ext cx="485140" cy="1066800"/>
            </a:xfrm>
            <a:custGeom>
              <a:avLst/>
              <a:gdLst/>
              <a:ahLst/>
              <a:cxnLst/>
              <a:rect l="l" t="t" r="r" b="b"/>
              <a:pathLst>
                <a:path w="7109" h="15622" extrusionOk="0">
                  <a:moveTo>
                    <a:pt x="465" y="4274"/>
                  </a:moveTo>
                  <a:cubicBezTo>
                    <a:pt x="2727" y="5489"/>
                    <a:pt x="3882" y="5727"/>
                    <a:pt x="3882" y="5727"/>
                  </a:cubicBezTo>
                  <a:cubicBezTo>
                    <a:pt x="3882" y="5727"/>
                    <a:pt x="2429" y="6644"/>
                    <a:pt x="2715" y="8882"/>
                  </a:cubicBezTo>
                  <a:cubicBezTo>
                    <a:pt x="3001" y="11121"/>
                    <a:pt x="3049" y="13383"/>
                    <a:pt x="2429" y="14919"/>
                  </a:cubicBezTo>
                  <a:cubicBezTo>
                    <a:pt x="2429" y="14919"/>
                    <a:pt x="2775" y="15621"/>
                    <a:pt x="3727" y="15347"/>
                  </a:cubicBezTo>
                  <a:lnTo>
                    <a:pt x="4180" y="14585"/>
                  </a:lnTo>
                  <a:cubicBezTo>
                    <a:pt x="4180" y="14585"/>
                    <a:pt x="5311" y="10882"/>
                    <a:pt x="6001" y="9120"/>
                  </a:cubicBezTo>
                  <a:cubicBezTo>
                    <a:pt x="6692" y="7358"/>
                    <a:pt x="7109" y="5775"/>
                    <a:pt x="7061" y="5334"/>
                  </a:cubicBezTo>
                  <a:cubicBezTo>
                    <a:pt x="7001" y="4608"/>
                    <a:pt x="6382" y="3000"/>
                    <a:pt x="5132" y="1500"/>
                  </a:cubicBezTo>
                  <a:cubicBezTo>
                    <a:pt x="3870" y="0"/>
                    <a:pt x="1" y="2941"/>
                    <a:pt x="1" y="29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544955" y="3089275"/>
              <a:ext cx="455295" cy="426085"/>
            </a:xfrm>
            <a:custGeom>
              <a:avLst/>
              <a:gdLst/>
              <a:ahLst/>
              <a:cxnLst/>
              <a:rect l="l" t="t" r="r" b="b"/>
              <a:pathLst>
                <a:path w="6669" h="6240" extrusionOk="0">
                  <a:moveTo>
                    <a:pt x="501" y="5049"/>
                  </a:moveTo>
                  <a:cubicBezTo>
                    <a:pt x="1191" y="5835"/>
                    <a:pt x="1989" y="6239"/>
                    <a:pt x="1989" y="6239"/>
                  </a:cubicBezTo>
                  <a:cubicBezTo>
                    <a:pt x="1989" y="6239"/>
                    <a:pt x="1715" y="5549"/>
                    <a:pt x="1810" y="5037"/>
                  </a:cubicBezTo>
                  <a:cubicBezTo>
                    <a:pt x="1810" y="5037"/>
                    <a:pt x="2858" y="5180"/>
                    <a:pt x="3989" y="4561"/>
                  </a:cubicBezTo>
                  <a:cubicBezTo>
                    <a:pt x="5132" y="3942"/>
                    <a:pt x="6073" y="3275"/>
                    <a:pt x="6668" y="3465"/>
                  </a:cubicBezTo>
                  <a:cubicBezTo>
                    <a:pt x="6668" y="3465"/>
                    <a:pt x="4870" y="1560"/>
                    <a:pt x="3561" y="774"/>
                  </a:cubicBezTo>
                  <a:cubicBezTo>
                    <a:pt x="2251" y="1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531495" y="3467100"/>
              <a:ext cx="894715" cy="474345"/>
            </a:xfrm>
            <a:custGeom>
              <a:avLst/>
              <a:gdLst/>
              <a:ahLst/>
              <a:cxnLst/>
              <a:rect l="l" t="t" r="r" b="b"/>
              <a:pathLst>
                <a:path w="13098" h="6943" extrusionOk="0">
                  <a:moveTo>
                    <a:pt x="13097" y="2239"/>
                  </a:moveTo>
                  <a:cubicBezTo>
                    <a:pt x="11728" y="3680"/>
                    <a:pt x="10454" y="4823"/>
                    <a:pt x="9323" y="5216"/>
                  </a:cubicBezTo>
                  <a:cubicBezTo>
                    <a:pt x="8192" y="5597"/>
                    <a:pt x="5882" y="4752"/>
                    <a:pt x="846" y="6918"/>
                  </a:cubicBezTo>
                  <a:cubicBezTo>
                    <a:pt x="798" y="6930"/>
                    <a:pt x="751" y="6942"/>
                    <a:pt x="703" y="6930"/>
                  </a:cubicBezTo>
                  <a:cubicBezTo>
                    <a:pt x="501" y="6907"/>
                    <a:pt x="1" y="6788"/>
                    <a:pt x="36" y="6287"/>
                  </a:cubicBezTo>
                  <a:cubicBezTo>
                    <a:pt x="72" y="5656"/>
                    <a:pt x="584" y="5609"/>
                    <a:pt x="774" y="5525"/>
                  </a:cubicBezTo>
                  <a:cubicBezTo>
                    <a:pt x="2406" y="4835"/>
                    <a:pt x="3203" y="4323"/>
                    <a:pt x="4465" y="3192"/>
                  </a:cubicBezTo>
                  <a:cubicBezTo>
                    <a:pt x="5739" y="2061"/>
                    <a:pt x="7490" y="2561"/>
                    <a:pt x="7894" y="2418"/>
                  </a:cubicBezTo>
                  <a:cubicBezTo>
                    <a:pt x="8299" y="2263"/>
                    <a:pt x="8263" y="1656"/>
                    <a:pt x="8418" y="1120"/>
                  </a:cubicBezTo>
                  <a:cubicBezTo>
                    <a:pt x="8573" y="584"/>
                    <a:pt x="9907" y="1"/>
                    <a:pt x="11038" y="287"/>
                  </a:cubicBezTo>
                  <a:cubicBezTo>
                    <a:pt x="12181" y="596"/>
                    <a:pt x="13097" y="2239"/>
                    <a:pt x="13097" y="223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366395" y="3837940"/>
              <a:ext cx="269875" cy="437515"/>
            </a:xfrm>
            <a:custGeom>
              <a:avLst/>
              <a:gdLst/>
              <a:ahLst/>
              <a:cxnLst/>
              <a:rect l="l" t="t" r="r" b="b"/>
              <a:pathLst>
                <a:path w="3954" h="6406" extrusionOk="0">
                  <a:moveTo>
                    <a:pt x="2799" y="250"/>
                  </a:moveTo>
                  <a:cubicBezTo>
                    <a:pt x="2918" y="179"/>
                    <a:pt x="2691" y="0"/>
                    <a:pt x="2418" y="107"/>
                  </a:cubicBezTo>
                  <a:cubicBezTo>
                    <a:pt x="2144" y="215"/>
                    <a:pt x="763" y="465"/>
                    <a:pt x="489" y="417"/>
                  </a:cubicBezTo>
                  <a:cubicBezTo>
                    <a:pt x="203" y="369"/>
                    <a:pt x="1" y="619"/>
                    <a:pt x="24" y="881"/>
                  </a:cubicBezTo>
                  <a:cubicBezTo>
                    <a:pt x="60" y="1500"/>
                    <a:pt x="703" y="3858"/>
                    <a:pt x="774" y="4465"/>
                  </a:cubicBezTo>
                  <a:cubicBezTo>
                    <a:pt x="846" y="5084"/>
                    <a:pt x="1548" y="6406"/>
                    <a:pt x="2691" y="6311"/>
                  </a:cubicBezTo>
                  <a:cubicBezTo>
                    <a:pt x="3834" y="6215"/>
                    <a:pt x="3025" y="4691"/>
                    <a:pt x="3025" y="4167"/>
                  </a:cubicBezTo>
                  <a:cubicBezTo>
                    <a:pt x="3037" y="3346"/>
                    <a:pt x="3668" y="2417"/>
                    <a:pt x="3751" y="2250"/>
                  </a:cubicBezTo>
                  <a:cubicBezTo>
                    <a:pt x="3953" y="1858"/>
                    <a:pt x="3811" y="1346"/>
                    <a:pt x="3453" y="1405"/>
                  </a:cubicBezTo>
                  <a:cubicBezTo>
                    <a:pt x="2334" y="1596"/>
                    <a:pt x="2322" y="560"/>
                    <a:pt x="2799" y="2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106805" y="3155950"/>
              <a:ext cx="571500" cy="493395"/>
            </a:xfrm>
            <a:custGeom>
              <a:avLst/>
              <a:gdLst/>
              <a:ahLst/>
              <a:cxnLst/>
              <a:rect l="l" t="t" r="r" b="b"/>
              <a:pathLst>
                <a:path w="8371" h="7228" extrusionOk="0">
                  <a:moveTo>
                    <a:pt x="8370" y="1096"/>
                  </a:moveTo>
                  <a:cubicBezTo>
                    <a:pt x="7465" y="3847"/>
                    <a:pt x="5346" y="6299"/>
                    <a:pt x="4679" y="6799"/>
                  </a:cubicBezTo>
                  <a:cubicBezTo>
                    <a:pt x="4679" y="6799"/>
                    <a:pt x="4358" y="6573"/>
                    <a:pt x="2941" y="6906"/>
                  </a:cubicBezTo>
                  <a:cubicBezTo>
                    <a:pt x="1524" y="7228"/>
                    <a:pt x="1917" y="5621"/>
                    <a:pt x="1917" y="5621"/>
                  </a:cubicBezTo>
                  <a:cubicBezTo>
                    <a:pt x="1917" y="5621"/>
                    <a:pt x="346" y="6275"/>
                    <a:pt x="0" y="5680"/>
                  </a:cubicBezTo>
                  <a:cubicBezTo>
                    <a:pt x="0" y="5680"/>
                    <a:pt x="679" y="3097"/>
                    <a:pt x="1358" y="2120"/>
                  </a:cubicBezTo>
                  <a:cubicBezTo>
                    <a:pt x="2036" y="1144"/>
                    <a:pt x="1965" y="1144"/>
                    <a:pt x="2036" y="799"/>
                  </a:cubicBezTo>
                  <a:cubicBezTo>
                    <a:pt x="2108" y="453"/>
                    <a:pt x="2822" y="37"/>
                    <a:pt x="5120" y="25"/>
                  </a:cubicBezTo>
                  <a:cubicBezTo>
                    <a:pt x="7418" y="1"/>
                    <a:pt x="8370" y="1096"/>
                    <a:pt x="8370" y="1096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154430" y="2265680"/>
              <a:ext cx="341630" cy="890905"/>
            </a:xfrm>
            <a:custGeom>
              <a:avLst/>
              <a:gdLst/>
              <a:ahLst/>
              <a:cxnLst/>
              <a:rect l="l" t="t" r="r" b="b"/>
              <a:pathLst>
                <a:path w="5002" h="13050" extrusionOk="0">
                  <a:moveTo>
                    <a:pt x="4954" y="1"/>
                  </a:moveTo>
                  <a:cubicBezTo>
                    <a:pt x="3275" y="1048"/>
                    <a:pt x="1596" y="2382"/>
                    <a:pt x="1239" y="2953"/>
                  </a:cubicBezTo>
                  <a:cubicBezTo>
                    <a:pt x="870" y="3525"/>
                    <a:pt x="1" y="5799"/>
                    <a:pt x="1298" y="9430"/>
                  </a:cubicBezTo>
                  <a:cubicBezTo>
                    <a:pt x="1298" y="9430"/>
                    <a:pt x="1084" y="10038"/>
                    <a:pt x="656" y="10609"/>
                  </a:cubicBezTo>
                  <a:cubicBezTo>
                    <a:pt x="227" y="11181"/>
                    <a:pt x="1" y="11919"/>
                    <a:pt x="144" y="12478"/>
                  </a:cubicBezTo>
                  <a:cubicBezTo>
                    <a:pt x="298" y="13050"/>
                    <a:pt x="1763" y="12990"/>
                    <a:pt x="2180" y="12585"/>
                  </a:cubicBezTo>
                  <a:cubicBezTo>
                    <a:pt x="2596" y="12181"/>
                    <a:pt x="3049" y="10930"/>
                    <a:pt x="2775" y="10454"/>
                  </a:cubicBezTo>
                  <a:cubicBezTo>
                    <a:pt x="2489" y="9978"/>
                    <a:pt x="2037" y="9514"/>
                    <a:pt x="1965" y="9276"/>
                  </a:cubicBezTo>
                  <a:cubicBezTo>
                    <a:pt x="1882" y="9037"/>
                    <a:pt x="2418" y="5656"/>
                    <a:pt x="3715" y="4370"/>
                  </a:cubicBezTo>
                  <a:cubicBezTo>
                    <a:pt x="5001" y="3084"/>
                    <a:pt x="4954" y="1"/>
                    <a:pt x="4954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618615" y="1936750"/>
              <a:ext cx="234315" cy="344805"/>
            </a:xfrm>
            <a:custGeom>
              <a:avLst/>
              <a:gdLst/>
              <a:ahLst/>
              <a:cxnLst/>
              <a:rect l="l" t="t" r="r" b="b"/>
              <a:pathLst>
                <a:path w="3430" h="5049" extrusionOk="0">
                  <a:moveTo>
                    <a:pt x="3429" y="2572"/>
                  </a:moveTo>
                  <a:cubicBezTo>
                    <a:pt x="2989" y="3132"/>
                    <a:pt x="2119" y="4358"/>
                    <a:pt x="1905" y="5049"/>
                  </a:cubicBezTo>
                  <a:cubicBezTo>
                    <a:pt x="1905" y="5049"/>
                    <a:pt x="12" y="4549"/>
                    <a:pt x="0" y="3953"/>
                  </a:cubicBezTo>
                  <a:cubicBezTo>
                    <a:pt x="0" y="3953"/>
                    <a:pt x="369" y="3156"/>
                    <a:pt x="822" y="1572"/>
                  </a:cubicBezTo>
                  <a:cubicBezTo>
                    <a:pt x="1274" y="0"/>
                    <a:pt x="2929" y="1060"/>
                    <a:pt x="3167" y="1560"/>
                  </a:cubicBezTo>
                  <a:cubicBezTo>
                    <a:pt x="3417" y="2048"/>
                    <a:pt x="3429" y="2572"/>
                    <a:pt x="3429" y="2572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577340" y="1753235"/>
              <a:ext cx="335915" cy="322580"/>
            </a:xfrm>
            <a:custGeom>
              <a:avLst/>
              <a:gdLst/>
              <a:ahLst/>
              <a:cxnLst/>
              <a:rect l="l" t="t" r="r" b="b"/>
              <a:pathLst>
                <a:path w="4919" h="4728" extrusionOk="0">
                  <a:moveTo>
                    <a:pt x="4859" y="2037"/>
                  </a:moveTo>
                  <a:cubicBezTo>
                    <a:pt x="4918" y="1894"/>
                    <a:pt x="4883" y="1715"/>
                    <a:pt x="4763" y="1608"/>
                  </a:cubicBezTo>
                  <a:cubicBezTo>
                    <a:pt x="4656" y="1513"/>
                    <a:pt x="4466" y="1489"/>
                    <a:pt x="4335" y="1572"/>
                  </a:cubicBezTo>
                  <a:cubicBezTo>
                    <a:pt x="4561" y="1429"/>
                    <a:pt x="4597" y="1060"/>
                    <a:pt x="4418" y="882"/>
                  </a:cubicBezTo>
                  <a:cubicBezTo>
                    <a:pt x="4228" y="691"/>
                    <a:pt x="3859" y="727"/>
                    <a:pt x="3716" y="953"/>
                  </a:cubicBezTo>
                  <a:cubicBezTo>
                    <a:pt x="3668" y="1036"/>
                    <a:pt x="3632" y="1156"/>
                    <a:pt x="3537" y="1167"/>
                  </a:cubicBezTo>
                  <a:cubicBezTo>
                    <a:pt x="3406" y="1203"/>
                    <a:pt x="3335" y="953"/>
                    <a:pt x="3251" y="703"/>
                  </a:cubicBezTo>
                  <a:cubicBezTo>
                    <a:pt x="3108" y="263"/>
                    <a:pt x="1977" y="1"/>
                    <a:pt x="1370" y="763"/>
                  </a:cubicBezTo>
                  <a:cubicBezTo>
                    <a:pt x="1180" y="1001"/>
                    <a:pt x="1168" y="1275"/>
                    <a:pt x="1465" y="1441"/>
                  </a:cubicBezTo>
                  <a:cubicBezTo>
                    <a:pt x="1227" y="1429"/>
                    <a:pt x="989" y="1429"/>
                    <a:pt x="763" y="1513"/>
                  </a:cubicBezTo>
                  <a:cubicBezTo>
                    <a:pt x="537" y="1584"/>
                    <a:pt x="334" y="1739"/>
                    <a:pt x="263" y="1965"/>
                  </a:cubicBezTo>
                  <a:cubicBezTo>
                    <a:pt x="180" y="2191"/>
                    <a:pt x="263" y="2465"/>
                    <a:pt x="477" y="2572"/>
                  </a:cubicBezTo>
                  <a:cubicBezTo>
                    <a:pt x="572" y="2620"/>
                    <a:pt x="680" y="2632"/>
                    <a:pt x="787" y="2668"/>
                  </a:cubicBezTo>
                  <a:cubicBezTo>
                    <a:pt x="882" y="2703"/>
                    <a:pt x="989" y="2775"/>
                    <a:pt x="1001" y="2870"/>
                  </a:cubicBezTo>
                  <a:cubicBezTo>
                    <a:pt x="1013" y="3025"/>
                    <a:pt x="846" y="3132"/>
                    <a:pt x="692" y="3144"/>
                  </a:cubicBezTo>
                  <a:cubicBezTo>
                    <a:pt x="537" y="3168"/>
                    <a:pt x="382" y="3132"/>
                    <a:pt x="239" y="3203"/>
                  </a:cubicBezTo>
                  <a:cubicBezTo>
                    <a:pt x="72" y="3287"/>
                    <a:pt x="1" y="3525"/>
                    <a:pt x="60" y="3703"/>
                  </a:cubicBezTo>
                  <a:cubicBezTo>
                    <a:pt x="132" y="3894"/>
                    <a:pt x="322" y="4013"/>
                    <a:pt x="513" y="4049"/>
                  </a:cubicBezTo>
                  <a:cubicBezTo>
                    <a:pt x="703" y="4084"/>
                    <a:pt x="906" y="4037"/>
                    <a:pt x="1084" y="3954"/>
                  </a:cubicBezTo>
                  <a:cubicBezTo>
                    <a:pt x="1049" y="4227"/>
                    <a:pt x="1192" y="4537"/>
                    <a:pt x="1442" y="4632"/>
                  </a:cubicBezTo>
                  <a:cubicBezTo>
                    <a:pt x="1715" y="4727"/>
                    <a:pt x="2013" y="4585"/>
                    <a:pt x="2192" y="4358"/>
                  </a:cubicBezTo>
                  <a:cubicBezTo>
                    <a:pt x="2358" y="4132"/>
                    <a:pt x="2430" y="3846"/>
                    <a:pt x="2489" y="3573"/>
                  </a:cubicBezTo>
                  <a:cubicBezTo>
                    <a:pt x="2620" y="3763"/>
                    <a:pt x="2847" y="3894"/>
                    <a:pt x="3073" y="3906"/>
                  </a:cubicBezTo>
                  <a:cubicBezTo>
                    <a:pt x="3418" y="3942"/>
                    <a:pt x="3751" y="3739"/>
                    <a:pt x="3966" y="3477"/>
                  </a:cubicBezTo>
                  <a:cubicBezTo>
                    <a:pt x="4168" y="3227"/>
                    <a:pt x="4275" y="2930"/>
                    <a:pt x="4406" y="2632"/>
                  </a:cubicBezTo>
                  <a:cubicBezTo>
                    <a:pt x="4513" y="2394"/>
                    <a:pt x="4752" y="2263"/>
                    <a:pt x="4859" y="203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710055" y="1890395"/>
              <a:ext cx="219710" cy="258445"/>
            </a:xfrm>
            <a:custGeom>
              <a:avLst/>
              <a:gdLst/>
              <a:ahLst/>
              <a:cxnLst/>
              <a:rect l="l" t="t" r="r" b="b"/>
              <a:pathLst>
                <a:path w="3216" h="3787" extrusionOk="0">
                  <a:moveTo>
                    <a:pt x="1310" y="1715"/>
                  </a:moveTo>
                  <a:cubicBezTo>
                    <a:pt x="1048" y="1715"/>
                    <a:pt x="1001" y="858"/>
                    <a:pt x="501" y="1001"/>
                  </a:cubicBezTo>
                  <a:cubicBezTo>
                    <a:pt x="1" y="1144"/>
                    <a:pt x="513" y="2299"/>
                    <a:pt x="798" y="2144"/>
                  </a:cubicBezTo>
                  <a:cubicBezTo>
                    <a:pt x="1084" y="2001"/>
                    <a:pt x="1084" y="2049"/>
                    <a:pt x="1132" y="2156"/>
                  </a:cubicBezTo>
                  <a:cubicBezTo>
                    <a:pt x="1179" y="2263"/>
                    <a:pt x="1227" y="3144"/>
                    <a:pt x="1810" y="3466"/>
                  </a:cubicBezTo>
                  <a:cubicBezTo>
                    <a:pt x="2394" y="3787"/>
                    <a:pt x="2811" y="3489"/>
                    <a:pt x="2858" y="2346"/>
                  </a:cubicBezTo>
                  <a:cubicBezTo>
                    <a:pt x="2858" y="2346"/>
                    <a:pt x="3215" y="2203"/>
                    <a:pt x="3203" y="2037"/>
                  </a:cubicBezTo>
                  <a:cubicBezTo>
                    <a:pt x="3192" y="1858"/>
                    <a:pt x="2727" y="1739"/>
                    <a:pt x="2775" y="1501"/>
                  </a:cubicBezTo>
                  <a:cubicBezTo>
                    <a:pt x="2822" y="1251"/>
                    <a:pt x="2882" y="727"/>
                    <a:pt x="2584" y="358"/>
                  </a:cubicBezTo>
                  <a:cubicBezTo>
                    <a:pt x="2299" y="1"/>
                    <a:pt x="1822" y="382"/>
                    <a:pt x="1894" y="644"/>
                  </a:cubicBezTo>
                  <a:cubicBezTo>
                    <a:pt x="1953" y="906"/>
                    <a:pt x="1787" y="1120"/>
                    <a:pt x="1608" y="1025"/>
                  </a:cubicBezTo>
                  <a:cubicBezTo>
                    <a:pt x="1441" y="918"/>
                    <a:pt x="1810" y="1715"/>
                    <a:pt x="1310" y="17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243330" y="2190750"/>
              <a:ext cx="635000" cy="1101725"/>
            </a:xfrm>
            <a:custGeom>
              <a:avLst/>
              <a:gdLst/>
              <a:ahLst/>
              <a:cxnLst/>
              <a:rect l="l" t="t" r="r" b="b"/>
              <a:pathLst>
                <a:path w="9300" h="16134" extrusionOk="0">
                  <a:moveTo>
                    <a:pt x="7406" y="1322"/>
                  </a:moveTo>
                  <a:cubicBezTo>
                    <a:pt x="6597" y="893"/>
                    <a:pt x="6775" y="203"/>
                    <a:pt x="5704" y="107"/>
                  </a:cubicBezTo>
                  <a:cubicBezTo>
                    <a:pt x="4644" y="0"/>
                    <a:pt x="3858" y="119"/>
                    <a:pt x="3834" y="274"/>
                  </a:cubicBezTo>
                  <a:cubicBezTo>
                    <a:pt x="3822" y="417"/>
                    <a:pt x="3858" y="905"/>
                    <a:pt x="3656" y="1096"/>
                  </a:cubicBezTo>
                  <a:cubicBezTo>
                    <a:pt x="3453" y="1286"/>
                    <a:pt x="2894" y="1834"/>
                    <a:pt x="2572" y="2846"/>
                  </a:cubicBezTo>
                  <a:cubicBezTo>
                    <a:pt x="2251" y="3858"/>
                    <a:pt x="1965" y="5382"/>
                    <a:pt x="1965" y="7906"/>
                  </a:cubicBezTo>
                  <a:cubicBezTo>
                    <a:pt x="1965" y="10430"/>
                    <a:pt x="1501" y="11775"/>
                    <a:pt x="1215" y="11966"/>
                  </a:cubicBezTo>
                  <a:cubicBezTo>
                    <a:pt x="929" y="12156"/>
                    <a:pt x="0" y="12907"/>
                    <a:pt x="36" y="14931"/>
                  </a:cubicBezTo>
                  <a:cubicBezTo>
                    <a:pt x="36" y="14931"/>
                    <a:pt x="262" y="14585"/>
                    <a:pt x="2465" y="15264"/>
                  </a:cubicBezTo>
                  <a:cubicBezTo>
                    <a:pt x="4668" y="15943"/>
                    <a:pt x="5370" y="16133"/>
                    <a:pt x="6370" y="15228"/>
                  </a:cubicBezTo>
                  <a:cubicBezTo>
                    <a:pt x="7382" y="14335"/>
                    <a:pt x="7668" y="14061"/>
                    <a:pt x="7978" y="13930"/>
                  </a:cubicBezTo>
                  <a:cubicBezTo>
                    <a:pt x="7978" y="13930"/>
                    <a:pt x="7680" y="13192"/>
                    <a:pt x="7561" y="13252"/>
                  </a:cubicBezTo>
                  <a:cubicBezTo>
                    <a:pt x="7430" y="13311"/>
                    <a:pt x="7120" y="12764"/>
                    <a:pt x="7216" y="12014"/>
                  </a:cubicBezTo>
                  <a:cubicBezTo>
                    <a:pt x="7311" y="11263"/>
                    <a:pt x="8835" y="7692"/>
                    <a:pt x="9097" y="5144"/>
                  </a:cubicBezTo>
                  <a:cubicBezTo>
                    <a:pt x="9299" y="3096"/>
                    <a:pt x="7406" y="1322"/>
                    <a:pt x="7406" y="1322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461770" y="2242185"/>
              <a:ext cx="823595" cy="617220"/>
            </a:xfrm>
            <a:custGeom>
              <a:avLst/>
              <a:gdLst/>
              <a:ahLst/>
              <a:cxnLst/>
              <a:rect l="l" t="t" r="r" b="b"/>
              <a:pathLst>
                <a:path w="12062" h="9038" extrusionOk="0">
                  <a:moveTo>
                    <a:pt x="4846" y="5953"/>
                  </a:moveTo>
                  <a:cubicBezTo>
                    <a:pt x="4489" y="5049"/>
                    <a:pt x="4989" y="3965"/>
                    <a:pt x="5203" y="2739"/>
                  </a:cubicBezTo>
                  <a:cubicBezTo>
                    <a:pt x="5418" y="1500"/>
                    <a:pt x="4477" y="0"/>
                    <a:pt x="3060" y="596"/>
                  </a:cubicBezTo>
                  <a:cubicBezTo>
                    <a:pt x="1643" y="1191"/>
                    <a:pt x="0" y="4715"/>
                    <a:pt x="1822" y="7835"/>
                  </a:cubicBezTo>
                  <a:cubicBezTo>
                    <a:pt x="1822" y="7835"/>
                    <a:pt x="2703" y="9037"/>
                    <a:pt x="4846" y="8597"/>
                  </a:cubicBezTo>
                  <a:cubicBezTo>
                    <a:pt x="6977" y="8168"/>
                    <a:pt x="7680" y="7525"/>
                    <a:pt x="8311" y="7382"/>
                  </a:cubicBezTo>
                  <a:cubicBezTo>
                    <a:pt x="8311" y="7382"/>
                    <a:pt x="8966" y="7894"/>
                    <a:pt x="9192" y="8085"/>
                  </a:cubicBezTo>
                  <a:cubicBezTo>
                    <a:pt x="9418" y="8275"/>
                    <a:pt x="10847" y="8037"/>
                    <a:pt x="11145" y="7870"/>
                  </a:cubicBezTo>
                  <a:cubicBezTo>
                    <a:pt x="11442" y="7704"/>
                    <a:pt x="12061" y="6811"/>
                    <a:pt x="11549" y="6418"/>
                  </a:cubicBezTo>
                  <a:cubicBezTo>
                    <a:pt x="11359" y="6263"/>
                    <a:pt x="10966" y="6453"/>
                    <a:pt x="10252" y="6406"/>
                  </a:cubicBezTo>
                  <a:cubicBezTo>
                    <a:pt x="10037" y="6394"/>
                    <a:pt x="9549" y="6108"/>
                    <a:pt x="9549" y="6108"/>
                  </a:cubicBezTo>
                  <a:cubicBezTo>
                    <a:pt x="9549" y="6108"/>
                    <a:pt x="10144" y="5787"/>
                    <a:pt x="10061" y="5525"/>
                  </a:cubicBezTo>
                  <a:cubicBezTo>
                    <a:pt x="9990" y="5275"/>
                    <a:pt x="9799" y="5370"/>
                    <a:pt x="9716" y="5501"/>
                  </a:cubicBezTo>
                  <a:cubicBezTo>
                    <a:pt x="9644" y="5644"/>
                    <a:pt x="8978" y="5894"/>
                    <a:pt x="8859" y="5989"/>
                  </a:cubicBezTo>
                  <a:cubicBezTo>
                    <a:pt x="8739" y="6084"/>
                    <a:pt x="8251" y="6834"/>
                    <a:pt x="8251" y="6834"/>
                  </a:cubicBezTo>
                  <a:cubicBezTo>
                    <a:pt x="8251" y="6834"/>
                    <a:pt x="7346" y="6882"/>
                    <a:pt x="6537" y="6799"/>
                  </a:cubicBezTo>
                  <a:cubicBezTo>
                    <a:pt x="5453" y="6692"/>
                    <a:pt x="4846" y="5953"/>
                    <a:pt x="4846" y="595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755140" y="4195445"/>
              <a:ext cx="468630" cy="220345"/>
            </a:xfrm>
            <a:custGeom>
              <a:avLst/>
              <a:gdLst/>
              <a:ahLst/>
              <a:cxnLst/>
              <a:rect l="l" t="t" r="r" b="b"/>
              <a:pathLst>
                <a:path w="6859" h="3228" extrusionOk="0">
                  <a:moveTo>
                    <a:pt x="953" y="430"/>
                  </a:moveTo>
                  <a:cubicBezTo>
                    <a:pt x="786" y="49"/>
                    <a:pt x="465" y="394"/>
                    <a:pt x="512" y="513"/>
                  </a:cubicBezTo>
                  <a:cubicBezTo>
                    <a:pt x="548" y="620"/>
                    <a:pt x="250" y="1799"/>
                    <a:pt x="131" y="2251"/>
                  </a:cubicBezTo>
                  <a:cubicBezTo>
                    <a:pt x="0" y="2716"/>
                    <a:pt x="489" y="3013"/>
                    <a:pt x="1465" y="3120"/>
                  </a:cubicBezTo>
                  <a:cubicBezTo>
                    <a:pt x="2441" y="3228"/>
                    <a:pt x="3382" y="3144"/>
                    <a:pt x="4632" y="3144"/>
                  </a:cubicBezTo>
                  <a:cubicBezTo>
                    <a:pt x="5894" y="3144"/>
                    <a:pt x="6811" y="2727"/>
                    <a:pt x="6835" y="2489"/>
                  </a:cubicBezTo>
                  <a:cubicBezTo>
                    <a:pt x="6858" y="2239"/>
                    <a:pt x="6525" y="1954"/>
                    <a:pt x="6382" y="1965"/>
                  </a:cubicBezTo>
                  <a:cubicBezTo>
                    <a:pt x="6239" y="1977"/>
                    <a:pt x="4977" y="1763"/>
                    <a:pt x="4799" y="1680"/>
                  </a:cubicBezTo>
                  <a:cubicBezTo>
                    <a:pt x="4632" y="1608"/>
                    <a:pt x="3703" y="60"/>
                    <a:pt x="3191" y="37"/>
                  </a:cubicBezTo>
                  <a:cubicBezTo>
                    <a:pt x="2679" y="1"/>
                    <a:pt x="2525" y="763"/>
                    <a:pt x="2096" y="858"/>
                  </a:cubicBezTo>
                  <a:cubicBezTo>
                    <a:pt x="1286" y="1049"/>
                    <a:pt x="953" y="430"/>
                    <a:pt x="953" y="43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36"/>
          <p:cNvGrpSpPr/>
          <p:nvPr/>
        </p:nvGrpSpPr>
        <p:grpSpPr>
          <a:xfrm>
            <a:off x="6417310" y="2072640"/>
            <a:ext cx="2013585" cy="2495550"/>
            <a:chOff x="6417310" y="2072640"/>
            <a:chExt cx="2013585" cy="2495550"/>
          </a:xfrm>
        </p:grpSpPr>
        <p:sp>
          <p:nvSpPr>
            <p:cNvPr id="470" name="Google Shape;470;p36"/>
            <p:cNvSpPr/>
            <p:nvPr/>
          </p:nvSpPr>
          <p:spPr>
            <a:xfrm>
              <a:off x="6417310" y="4008755"/>
              <a:ext cx="200660" cy="375285"/>
            </a:xfrm>
            <a:custGeom>
              <a:avLst/>
              <a:gdLst/>
              <a:ahLst/>
              <a:cxnLst/>
              <a:rect l="l" t="t" r="r" b="b"/>
              <a:pathLst>
                <a:path w="2490" h="4656" extrusionOk="0">
                  <a:moveTo>
                    <a:pt x="2275" y="667"/>
                  </a:moveTo>
                  <a:cubicBezTo>
                    <a:pt x="2239" y="322"/>
                    <a:pt x="1489" y="500"/>
                    <a:pt x="1061" y="250"/>
                  </a:cubicBezTo>
                  <a:cubicBezTo>
                    <a:pt x="620" y="0"/>
                    <a:pt x="382" y="179"/>
                    <a:pt x="239" y="810"/>
                  </a:cubicBezTo>
                  <a:cubicBezTo>
                    <a:pt x="96" y="1429"/>
                    <a:pt x="37" y="2394"/>
                    <a:pt x="25" y="2846"/>
                  </a:cubicBezTo>
                  <a:cubicBezTo>
                    <a:pt x="1" y="3298"/>
                    <a:pt x="537" y="4560"/>
                    <a:pt x="787" y="4608"/>
                  </a:cubicBezTo>
                  <a:cubicBezTo>
                    <a:pt x="1049" y="4656"/>
                    <a:pt x="1477" y="4144"/>
                    <a:pt x="1501" y="3953"/>
                  </a:cubicBezTo>
                  <a:cubicBezTo>
                    <a:pt x="1537" y="3763"/>
                    <a:pt x="1453" y="3036"/>
                    <a:pt x="1608" y="2894"/>
                  </a:cubicBezTo>
                  <a:cubicBezTo>
                    <a:pt x="1751" y="2739"/>
                    <a:pt x="2251" y="2001"/>
                    <a:pt x="2370" y="1560"/>
                  </a:cubicBezTo>
                  <a:cubicBezTo>
                    <a:pt x="2489" y="1131"/>
                    <a:pt x="2275" y="667"/>
                    <a:pt x="2275" y="667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6560185" y="3221990"/>
              <a:ext cx="928370" cy="911860"/>
            </a:xfrm>
            <a:custGeom>
              <a:avLst/>
              <a:gdLst/>
              <a:ahLst/>
              <a:cxnLst/>
              <a:rect l="l" t="t" r="r" b="b"/>
              <a:pathLst>
                <a:path w="11527" h="11324" extrusionOk="0">
                  <a:moveTo>
                    <a:pt x="11526" y="1870"/>
                  </a:moveTo>
                  <a:cubicBezTo>
                    <a:pt x="11181" y="3822"/>
                    <a:pt x="8812" y="8644"/>
                    <a:pt x="7990" y="9037"/>
                  </a:cubicBezTo>
                  <a:cubicBezTo>
                    <a:pt x="7168" y="9430"/>
                    <a:pt x="4406" y="8906"/>
                    <a:pt x="596" y="11323"/>
                  </a:cubicBezTo>
                  <a:cubicBezTo>
                    <a:pt x="596" y="11323"/>
                    <a:pt x="1" y="11156"/>
                    <a:pt x="501" y="10430"/>
                  </a:cubicBezTo>
                  <a:cubicBezTo>
                    <a:pt x="501" y="10430"/>
                    <a:pt x="620" y="10597"/>
                    <a:pt x="1394" y="9787"/>
                  </a:cubicBezTo>
                  <a:cubicBezTo>
                    <a:pt x="2168" y="8978"/>
                    <a:pt x="4049" y="6668"/>
                    <a:pt x="6121" y="7275"/>
                  </a:cubicBezTo>
                  <a:cubicBezTo>
                    <a:pt x="6121" y="7275"/>
                    <a:pt x="6537" y="7204"/>
                    <a:pt x="6776" y="6644"/>
                  </a:cubicBezTo>
                  <a:cubicBezTo>
                    <a:pt x="7002" y="6084"/>
                    <a:pt x="7442" y="2739"/>
                    <a:pt x="7692" y="1370"/>
                  </a:cubicBezTo>
                  <a:cubicBezTo>
                    <a:pt x="7942" y="0"/>
                    <a:pt x="11526" y="1870"/>
                    <a:pt x="11526" y="187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103745" y="3118485"/>
              <a:ext cx="254000" cy="342265"/>
            </a:xfrm>
            <a:custGeom>
              <a:avLst/>
              <a:gdLst/>
              <a:ahLst/>
              <a:cxnLst/>
              <a:rect l="l" t="t" r="r" b="b"/>
              <a:pathLst>
                <a:path w="3156" h="4251" extrusionOk="0">
                  <a:moveTo>
                    <a:pt x="1239" y="0"/>
                  </a:moveTo>
                  <a:cubicBezTo>
                    <a:pt x="548" y="810"/>
                    <a:pt x="584" y="1132"/>
                    <a:pt x="548" y="1739"/>
                  </a:cubicBezTo>
                  <a:cubicBezTo>
                    <a:pt x="525" y="2191"/>
                    <a:pt x="429" y="2751"/>
                    <a:pt x="215" y="2882"/>
                  </a:cubicBezTo>
                  <a:cubicBezTo>
                    <a:pt x="1" y="3025"/>
                    <a:pt x="1656" y="4251"/>
                    <a:pt x="2406" y="3418"/>
                  </a:cubicBezTo>
                  <a:cubicBezTo>
                    <a:pt x="3156" y="2596"/>
                    <a:pt x="2406" y="429"/>
                    <a:pt x="2406" y="429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541260" y="3093085"/>
              <a:ext cx="127000" cy="91440"/>
            </a:xfrm>
            <a:custGeom>
              <a:avLst/>
              <a:gdLst/>
              <a:ahLst/>
              <a:cxnLst/>
              <a:rect l="l" t="t" r="r" b="b"/>
              <a:pathLst>
                <a:path w="1573" h="1133" extrusionOk="0">
                  <a:moveTo>
                    <a:pt x="1525" y="441"/>
                  </a:moveTo>
                  <a:cubicBezTo>
                    <a:pt x="1573" y="763"/>
                    <a:pt x="263" y="1132"/>
                    <a:pt x="263" y="1132"/>
                  </a:cubicBezTo>
                  <a:cubicBezTo>
                    <a:pt x="263" y="1132"/>
                    <a:pt x="1" y="251"/>
                    <a:pt x="1" y="239"/>
                  </a:cubicBezTo>
                  <a:cubicBezTo>
                    <a:pt x="1" y="227"/>
                    <a:pt x="1477" y="1"/>
                    <a:pt x="1525" y="44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251700" y="3394075"/>
              <a:ext cx="178435" cy="62865"/>
            </a:xfrm>
            <a:custGeom>
              <a:avLst/>
              <a:gdLst/>
              <a:ahLst/>
              <a:cxnLst/>
              <a:rect l="l" t="t" r="r" b="b"/>
              <a:pathLst>
                <a:path w="2215" h="783" extrusionOk="0">
                  <a:moveTo>
                    <a:pt x="2084" y="1"/>
                  </a:moveTo>
                  <a:cubicBezTo>
                    <a:pt x="2084" y="1"/>
                    <a:pt x="0" y="310"/>
                    <a:pt x="346" y="608"/>
                  </a:cubicBezTo>
                  <a:cubicBezTo>
                    <a:pt x="502" y="741"/>
                    <a:pt x="817" y="782"/>
                    <a:pt x="1145" y="782"/>
                  </a:cubicBezTo>
                  <a:cubicBezTo>
                    <a:pt x="1664" y="782"/>
                    <a:pt x="2215" y="679"/>
                    <a:pt x="2215" y="679"/>
                  </a:cubicBezTo>
                  <a:lnTo>
                    <a:pt x="2084" y="1"/>
                  </a:lnTo>
                  <a:close/>
                </a:path>
              </a:pathLst>
            </a:custGeom>
            <a:solidFill>
              <a:srgbClr val="1E31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8060690" y="4192905"/>
              <a:ext cx="370205" cy="375285"/>
            </a:xfrm>
            <a:custGeom>
              <a:avLst/>
              <a:gdLst/>
              <a:ahLst/>
              <a:cxnLst/>
              <a:rect l="l" t="t" r="r" b="b"/>
              <a:pathLst>
                <a:path w="4596" h="4656" extrusionOk="0">
                  <a:moveTo>
                    <a:pt x="191" y="2786"/>
                  </a:moveTo>
                  <a:cubicBezTo>
                    <a:pt x="0" y="2798"/>
                    <a:pt x="298" y="3620"/>
                    <a:pt x="929" y="4132"/>
                  </a:cubicBezTo>
                  <a:cubicBezTo>
                    <a:pt x="1572" y="4656"/>
                    <a:pt x="2000" y="3894"/>
                    <a:pt x="2203" y="3644"/>
                  </a:cubicBezTo>
                  <a:cubicBezTo>
                    <a:pt x="2393" y="3406"/>
                    <a:pt x="2489" y="3227"/>
                    <a:pt x="3310" y="2715"/>
                  </a:cubicBezTo>
                  <a:cubicBezTo>
                    <a:pt x="4132" y="2203"/>
                    <a:pt x="4596" y="1286"/>
                    <a:pt x="4417" y="643"/>
                  </a:cubicBezTo>
                  <a:cubicBezTo>
                    <a:pt x="4239" y="0"/>
                    <a:pt x="3310" y="1001"/>
                    <a:pt x="3191" y="1001"/>
                  </a:cubicBezTo>
                  <a:cubicBezTo>
                    <a:pt x="3072" y="1001"/>
                    <a:pt x="905" y="1120"/>
                    <a:pt x="762" y="1822"/>
                  </a:cubicBezTo>
                  <a:cubicBezTo>
                    <a:pt x="619" y="2536"/>
                    <a:pt x="310" y="2786"/>
                    <a:pt x="191" y="2786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7350125" y="3244215"/>
              <a:ext cx="772160" cy="1188085"/>
            </a:xfrm>
            <a:custGeom>
              <a:avLst/>
              <a:gdLst/>
              <a:ahLst/>
              <a:cxnLst/>
              <a:rect l="l" t="t" r="r" b="b"/>
              <a:pathLst>
                <a:path w="9586" h="14752" extrusionOk="0">
                  <a:moveTo>
                    <a:pt x="4620" y="1917"/>
                  </a:moveTo>
                  <a:cubicBezTo>
                    <a:pt x="6049" y="4882"/>
                    <a:pt x="6382" y="6549"/>
                    <a:pt x="6490" y="7442"/>
                  </a:cubicBezTo>
                  <a:cubicBezTo>
                    <a:pt x="6597" y="8334"/>
                    <a:pt x="9585" y="13609"/>
                    <a:pt x="9585" y="13609"/>
                  </a:cubicBezTo>
                  <a:cubicBezTo>
                    <a:pt x="9502" y="13823"/>
                    <a:pt x="9538" y="14561"/>
                    <a:pt x="9383" y="14657"/>
                  </a:cubicBezTo>
                  <a:cubicBezTo>
                    <a:pt x="9228" y="14752"/>
                    <a:pt x="9014" y="14561"/>
                    <a:pt x="9014" y="14561"/>
                  </a:cubicBezTo>
                  <a:cubicBezTo>
                    <a:pt x="9014" y="14561"/>
                    <a:pt x="8490" y="13514"/>
                    <a:pt x="7490" y="12561"/>
                  </a:cubicBezTo>
                  <a:cubicBezTo>
                    <a:pt x="6478" y="11609"/>
                    <a:pt x="4799" y="11418"/>
                    <a:pt x="4620" y="7811"/>
                  </a:cubicBezTo>
                  <a:cubicBezTo>
                    <a:pt x="4620" y="7811"/>
                    <a:pt x="4418" y="6941"/>
                    <a:pt x="2489" y="4941"/>
                  </a:cubicBezTo>
                  <a:cubicBezTo>
                    <a:pt x="560" y="2929"/>
                    <a:pt x="1" y="750"/>
                    <a:pt x="1" y="750"/>
                  </a:cubicBezTo>
                  <a:lnTo>
                    <a:pt x="3656" y="0"/>
                  </a:ln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7226300" y="3082290"/>
              <a:ext cx="495935" cy="360680"/>
            </a:xfrm>
            <a:custGeom>
              <a:avLst/>
              <a:gdLst/>
              <a:ahLst/>
              <a:cxnLst/>
              <a:rect l="l" t="t" r="r" b="b"/>
              <a:pathLst>
                <a:path w="6157" h="4478" extrusionOk="0">
                  <a:moveTo>
                    <a:pt x="4537" y="620"/>
                  </a:moveTo>
                  <a:cubicBezTo>
                    <a:pt x="5037" y="1751"/>
                    <a:pt x="6156" y="3930"/>
                    <a:pt x="6156" y="3930"/>
                  </a:cubicBezTo>
                  <a:cubicBezTo>
                    <a:pt x="6156" y="3930"/>
                    <a:pt x="5501" y="4263"/>
                    <a:pt x="4775" y="3394"/>
                  </a:cubicBezTo>
                  <a:cubicBezTo>
                    <a:pt x="4775" y="3394"/>
                    <a:pt x="4716" y="4156"/>
                    <a:pt x="3334" y="4287"/>
                  </a:cubicBezTo>
                  <a:cubicBezTo>
                    <a:pt x="1953" y="4406"/>
                    <a:pt x="691" y="4192"/>
                    <a:pt x="656" y="4478"/>
                  </a:cubicBezTo>
                  <a:cubicBezTo>
                    <a:pt x="656" y="4478"/>
                    <a:pt x="358" y="4287"/>
                    <a:pt x="537" y="3859"/>
                  </a:cubicBezTo>
                  <a:cubicBezTo>
                    <a:pt x="715" y="3430"/>
                    <a:pt x="608" y="2799"/>
                    <a:pt x="548" y="2632"/>
                  </a:cubicBezTo>
                  <a:cubicBezTo>
                    <a:pt x="501" y="2477"/>
                    <a:pt x="1" y="1418"/>
                    <a:pt x="763" y="703"/>
                  </a:cubicBezTo>
                  <a:cubicBezTo>
                    <a:pt x="1525" y="1"/>
                    <a:pt x="4537" y="620"/>
                    <a:pt x="4537" y="620"/>
                  </a:cubicBezTo>
                  <a:close/>
                </a:path>
              </a:pathLst>
            </a:custGeom>
            <a:solidFill>
              <a:srgbClr val="58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558405" y="2546985"/>
              <a:ext cx="189865" cy="293370"/>
            </a:xfrm>
            <a:custGeom>
              <a:avLst/>
              <a:gdLst/>
              <a:ahLst/>
              <a:cxnLst/>
              <a:rect l="l" t="t" r="r" b="b"/>
              <a:pathLst>
                <a:path w="2358" h="3644" extrusionOk="0">
                  <a:moveTo>
                    <a:pt x="405" y="3644"/>
                  </a:moveTo>
                  <a:cubicBezTo>
                    <a:pt x="405" y="3644"/>
                    <a:pt x="893" y="2655"/>
                    <a:pt x="1096" y="2393"/>
                  </a:cubicBezTo>
                  <a:cubicBezTo>
                    <a:pt x="1096" y="2393"/>
                    <a:pt x="1155" y="2346"/>
                    <a:pt x="1310" y="2393"/>
                  </a:cubicBezTo>
                  <a:cubicBezTo>
                    <a:pt x="1477" y="2453"/>
                    <a:pt x="2358" y="1381"/>
                    <a:pt x="2358" y="1298"/>
                  </a:cubicBezTo>
                  <a:cubicBezTo>
                    <a:pt x="2358" y="1227"/>
                    <a:pt x="2262" y="834"/>
                    <a:pt x="2036" y="691"/>
                  </a:cubicBezTo>
                  <a:cubicBezTo>
                    <a:pt x="1798" y="548"/>
                    <a:pt x="1739" y="334"/>
                    <a:pt x="1500" y="322"/>
                  </a:cubicBezTo>
                  <a:cubicBezTo>
                    <a:pt x="1250" y="322"/>
                    <a:pt x="1131" y="298"/>
                    <a:pt x="1012" y="488"/>
                  </a:cubicBezTo>
                  <a:cubicBezTo>
                    <a:pt x="905" y="679"/>
                    <a:pt x="822" y="762"/>
                    <a:pt x="822" y="762"/>
                  </a:cubicBezTo>
                  <a:cubicBezTo>
                    <a:pt x="822" y="762"/>
                    <a:pt x="917" y="346"/>
                    <a:pt x="786" y="179"/>
                  </a:cubicBezTo>
                  <a:cubicBezTo>
                    <a:pt x="643" y="0"/>
                    <a:pt x="465" y="119"/>
                    <a:pt x="477" y="179"/>
                  </a:cubicBezTo>
                  <a:cubicBezTo>
                    <a:pt x="477" y="238"/>
                    <a:pt x="524" y="608"/>
                    <a:pt x="441" y="786"/>
                  </a:cubicBezTo>
                  <a:cubicBezTo>
                    <a:pt x="357" y="953"/>
                    <a:pt x="274" y="1370"/>
                    <a:pt x="619" y="1691"/>
                  </a:cubicBezTo>
                  <a:cubicBezTo>
                    <a:pt x="619" y="1691"/>
                    <a:pt x="596" y="1953"/>
                    <a:pt x="298" y="2227"/>
                  </a:cubicBezTo>
                  <a:cubicBezTo>
                    <a:pt x="0" y="2501"/>
                    <a:pt x="405" y="3644"/>
                    <a:pt x="405" y="3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322185" y="2207895"/>
              <a:ext cx="254000" cy="281305"/>
            </a:xfrm>
            <a:custGeom>
              <a:avLst/>
              <a:gdLst/>
              <a:ahLst/>
              <a:cxnLst/>
              <a:rect l="l" t="t" r="r" b="b"/>
              <a:pathLst>
                <a:path w="3156" h="3490" extrusionOk="0">
                  <a:moveTo>
                    <a:pt x="1322" y="858"/>
                  </a:moveTo>
                  <a:cubicBezTo>
                    <a:pt x="1239" y="1477"/>
                    <a:pt x="334" y="2644"/>
                    <a:pt x="0" y="3037"/>
                  </a:cubicBezTo>
                  <a:cubicBezTo>
                    <a:pt x="0" y="3037"/>
                    <a:pt x="905" y="2929"/>
                    <a:pt x="1822" y="3489"/>
                  </a:cubicBezTo>
                  <a:cubicBezTo>
                    <a:pt x="1822" y="3489"/>
                    <a:pt x="2084" y="2477"/>
                    <a:pt x="3036" y="1727"/>
                  </a:cubicBezTo>
                  <a:cubicBezTo>
                    <a:pt x="3036" y="1727"/>
                    <a:pt x="3156" y="489"/>
                    <a:pt x="2251" y="239"/>
                  </a:cubicBezTo>
                  <a:cubicBezTo>
                    <a:pt x="1334" y="1"/>
                    <a:pt x="1322" y="858"/>
                    <a:pt x="1322" y="85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184390" y="2441575"/>
              <a:ext cx="479425" cy="782320"/>
            </a:xfrm>
            <a:custGeom>
              <a:avLst/>
              <a:gdLst/>
              <a:ahLst/>
              <a:cxnLst/>
              <a:rect l="l" t="t" r="r" b="b"/>
              <a:pathLst>
                <a:path w="5954" h="9717" extrusionOk="0">
                  <a:moveTo>
                    <a:pt x="1715" y="132"/>
                  </a:moveTo>
                  <a:cubicBezTo>
                    <a:pt x="263" y="334"/>
                    <a:pt x="1" y="2299"/>
                    <a:pt x="656" y="3537"/>
                  </a:cubicBezTo>
                  <a:cubicBezTo>
                    <a:pt x="1322" y="4775"/>
                    <a:pt x="1430" y="6716"/>
                    <a:pt x="239" y="8406"/>
                  </a:cubicBezTo>
                  <a:cubicBezTo>
                    <a:pt x="239" y="8406"/>
                    <a:pt x="560" y="9716"/>
                    <a:pt x="2489" y="9264"/>
                  </a:cubicBezTo>
                  <a:cubicBezTo>
                    <a:pt x="3858" y="8930"/>
                    <a:pt x="5942" y="8133"/>
                    <a:pt x="5954" y="8525"/>
                  </a:cubicBezTo>
                  <a:cubicBezTo>
                    <a:pt x="5954" y="8525"/>
                    <a:pt x="5775" y="7811"/>
                    <a:pt x="5502" y="7537"/>
                  </a:cubicBezTo>
                  <a:cubicBezTo>
                    <a:pt x="5228" y="7263"/>
                    <a:pt x="4954" y="4942"/>
                    <a:pt x="5073" y="4311"/>
                  </a:cubicBezTo>
                  <a:cubicBezTo>
                    <a:pt x="5204" y="3680"/>
                    <a:pt x="5382" y="2799"/>
                    <a:pt x="3537" y="584"/>
                  </a:cubicBezTo>
                  <a:cubicBezTo>
                    <a:pt x="3537" y="584"/>
                    <a:pt x="2680" y="1"/>
                    <a:pt x="1715" y="13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6966585" y="2082800"/>
              <a:ext cx="439420" cy="342265"/>
            </a:xfrm>
            <a:custGeom>
              <a:avLst/>
              <a:gdLst/>
              <a:ahLst/>
              <a:cxnLst/>
              <a:rect l="l" t="t" r="r" b="b"/>
              <a:pathLst>
                <a:path w="5454" h="4252" extrusionOk="0">
                  <a:moveTo>
                    <a:pt x="5120" y="596"/>
                  </a:moveTo>
                  <a:cubicBezTo>
                    <a:pt x="5084" y="382"/>
                    <a:pt x="4906" y="179"/>
                    <a:pt x="4691" y="132"/>
                  </a:cubicBezTo>
                  <a:cubicBezTo>
                    <a:pt x="4465" y="84"/>
                    <a:pt x="4227" y="167"/>
                    <a:pt x="4096" y="358"/>
                  </a:cubicBezTo>
                  <a:cubicBezTo>
                    <a:pt x="4024" y="453"/>
                    <a:pt x="3965" y="584"/>
                    <a:pt x="3846" y="572"/>
                  </a:cubicBezTo>
                  <a:cubicBezTo>
                    <a:pt x="3703" y="560"/>
                    <a:pt x="3679" y="382"/>
                    <a:pt x="3620" y="263"/>
                  </a:cubicBezTo>
                  <a:cubicBezTo>
                    <a:pt x="3524" y="84"/>
                    <a:pt x="3310" y="1"/>
                    <a:pt x="3108" y="13"/>
                  </a:cubicBezTo>
                  <a:cubicBezTo>
                    <a:pt x="2905" y="25"/>
                    <a:pt x="2727" y="120"/>
                    <a:pt x="2548" y="215"/>
                  </a:cubicBezTo>
                  <a:cubicBezTo>
                    <a:pt x="2393" y="298"/>
                    <a:pt x="2227" y="394"/>
                    <a:pt x="2096" y="536"/>
                  </a:cubicBezTo>
                  <a:cubicBezTo>
                    <a:pt x="1977" y="679"/>
                    <a:pt x="1893" y="858"/>
                    <a:pt x="1905" y="1048"/>
                  </a:cubicBezTo>
                  <a:cubicBezTo>
                    <a:pt x="1917" y="1263"/>
                    <a:pt x="2072" y="1501"/>
                    <a:pt x="1953" y="1679"/>
                  </a:cubicBezTo>
                  <a:cubicBezTo>
                    <a:pt x="1893" y="1775"/>
                    <a:pt x="1786" y="1822"/>
                    <a:pt x="1679" y="1834"/>
                  </a:cubicBezTo>
                  <a:cubicBezTo>
                    <a:pt x="1572" y="1846"/>
                    <a:pt x="1453" y="1834"/>
                    <a:pt x="1346" y="1834"/>
                  </a:cubicBezTo>
                  <a:cubicBezTo>
                    <a:pt x="845" y="1834"/>
                    <a:pt x="357" y="2168"/>
                    <a:pt x="179" y="2632"/>
                  </a:cubicBezTo>
                  <a:cubicBezTo>
                    <a:pt x="0" y="3108"/>
                    <a:pt x="155" y="3680"/>
                    <a:pt x="536" y="4013"/>
                  </a:cubicBezTo>
                  <a:cubicBezTo>
                    <a:pt x="691" y="4156"/>
                    <a:pt x="905" y="4251"/>
                    <a:pt x="1107" y="4215"/>
                  </a:cubicBezTo>
                  <a:cubicBezTo>
                    <a:pt x="1322" y="4168"/>
                    <a:pt x="1488" y="3989"/>
                    <a:pt x="1560" y="3787"/>
                  </a:cubicBezTo>
                  <a:cubicBezTo>
                    <a:pt x="1643" y="3596"/>
                    <a:pt x="1655" y="3370"/>
                    <a:pt x="1655" y="3156"/>
                  </a:cubicBezTo>
                  <a:cubicBezTo>
                    <a:pt x="1655" y="2977"/>
                    <a:pt x="1655" y="2799"/>
                    <a:pt x="1738" y="2644"/>
                  </a:cubicBezTo>
                  <a:cubicBezTo>
                    <a:pt x="1822" y="2489"/>
                    <a:pt x="2024" y="2382"/>
                    <a:pt x="2179" y="2465"/>
                  </a:cubicBezTo>
                  <a:cubicBezTo>
                    <a:pt x="2358" y="2561"/>
                    <a:pt x="2346" y="2811"/>
                    <a:pt x="2417" y="3001"/>
                  </a:cubicBezTo>
                  <a:cubicBezTo>
                    <a:pt x="2524" y="3263"/>
                    <a:pt x="2810" y="3430"/>
                    <a:pt x="3096" y="3418"/>
                  </a:cubicBezTo>
                  <a:cubicBezTo>
                    <a:pt x="3382" y="3406"/>
                    <a:pt x="3655" y="3239"/>
                    <a:pt x="3810" y="3001"/>
                  </a:cubicBezTo>
                  <a:cubicBezTo>
                    <a:pt x="3977" y="2763"/>
                    <a:pt x="4036" y="2477"/>
                    <a:pt x="4036" y="2191"/>
                  </a:cubicBezTo>
                  <a:cubicBezTo>
                    <a:pt x="4036" y="2096"/>
                    <a:pt x="4024" y="2001"/>
                    <a:pt x="4060" y="1918"/>
                  </a:cubicBezTo>
                  <a:cubicBezTo>
                    <a:pt x="4108" y="1834"/>
                    <a:pt x="4203" y="1775"/>
                    <a:pt x="4286" y="1822"/>
                  </a:cubicBezTo>
                  <a:cubicBezTo>
                    <a:pt x="4382" y="1858"/>
                    <a:pt x="4382" y="1989"/>
                    <a:pt x="4453" y="2060"/>
                  </a:cubicBezTo>
                  <a:cubicBezTo>
                    <a:pt x="4548" y="2156"/>
                    <a:pt x="4739" y="2084"/>
                    <a:pt x="4822" y="1965"/>
                  </a:cubicBezTo>
                  <a:cubicBezTo>
                    <a:pt x="4906" y="1846"/>
                    <a:pt x="4929" y="1703"/>
                    <a:pt x="5001" y="1572"/>
                  </a:cubicBezTo>
                  <a:cubicBezTo>
                    <a:pt x="5072" y="1453"/>
                    <a:pt x="5215" y="1358"/>
                    <a:pt x="5358" y="1406"/>
                  </a:cubicBezTo>
                  <a:cubicBezTo>
                    <a:pt x="5453" y="1239"/>
                    <a:pt x="5382" y="1168"/>
                    <a:pt x="5275" y="1072"/>
                  </a:cubicBezTo>
                  <a:cubicBezTo>
                    <a:pt x="5120" y="929"/>
                    <a:pt x="5156" y="787"/>
                    <a:pt x="5120" y="59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639050" y="2176780"/>
              <a:ext cx="110490" cy="50800"/>
            </a:xfrm>
            <a:custGeom>
              <a:avLst/>
              <a:gdLst/>
              <a:ahLst/>
              <a:cxnLst/>
              <a:rect l="l" t="t" r="r" b="b"/>
              <a:pathLst>
                <a:path w="1375" h="628" extrusionOk="0">
                  <a:moveTo>
                    <a:pt x="1248" y="0"/>
                  </a:moveTo>
                  <a:cubicBezTo>
                    <a:pt x="913" y="0"/>
                    <a:pt x="0" y="265"/>
                    <a:pt x="0" y="265"/>
                  </a:cubicBezTo>
                  <a:lnTo>
                    <a:pt x="12" y="623"/>
                  </a:lnTo>
                  <a:cubicBezTo>
                    <a:pt x="58" y="626"/>
                    <a:pt x="103" y="628"/>
                    <a:pt x="148" y="628"/>
                  </a:cubicBezTo>
                  <a:cubicBezTo>
                    <a:pt x="833" y="628"/>
                    <a:pt x="1358" y="219"/>
                    <a:pt x="1370" y="51"/>
                  </a:cubicBezTo>
                  <a:cubicBezTo>
                    <a:pt x="1374" y="15"/>
                    <a:pt x="1327" y="0"/>
                    <a:pt x="1248" y="0"/>
                  </a:cubicBezTo>
                  <a:close/>
                </a:path>
              </a:pathLst>
            </a:custGeom>
            <a:solidFill>
              <a:srgbClr val="E96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406640" y="2152015"/>
              <a:ext cx="167640" cy="191770"/>
            </a:xfrm>
            <a:custGeom>
              <a:avLst/>
              <a:gdLst/>
              <a:ahLst/>
              <a:cxnLst/>
              <a:rect l="l" t="t" r="r" b="b"/>
              <a:pathLst>
                <a:path w="2084" h="2383" extrusionOk="0">
                  <a:moveTo>
                    <a:pt x="72" y="1180"/>
                  </a:moveTo>
                  <a:cubicBezTo>
                    <a:pt x="0" y="1346"/>
                    <a:pt x="48" y="1596"/>
                    <a:pt x="119" y="1858"/>
                  </a:cubicBezTo>
                  <a:cubicBezTo>
                    <a:pt x="179" y="2132"/>
                    <a:pt x="345" y="2073"/>
                    <a:pt x="524" y="2227"/>
                  </a:cubicBezTo>
                  <a:cubicBezTo>
                    <a:pt x="714" y="2382"/>
                    <a:pt x="965" y="1680"/>
                    <a:pt x="1000" y="1394"/>
                  </a:cubicBezTo>
                  <a:cubicBezTo>
                    <a:pt x="1048" y="1108"/>
                    <a:pt x="1393" y="1501"/>
                    <a:pt x="1643" y="1287"/>
                  </a:cubicBezTo>
                  <a:cubicBezTo>
                    <a:pt x="1881" y="1061"/>
                    <a:pt x="2084" y="549"/>
                    <a:pt x="2060" y="394"/>
                  </a:cubicBezTo>
                  <a:cubicBezTo>
                    <a:pt x="2024" y="251"/>
                    <a:pt x="595" y="1"/>
                    <a:pt x="72" y="118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462520" y="2183765"/>
              <a:ext cx="186055" cy="191135"/>
            </a:xfrm>
            <a:custGeom>
              <a:avLst/>
              <a:gdLst/>
              <a:ahLst/>
              <a:cxnLst/>
              <a:rect l="l" t="t" r="r" b="b"/>
              <a:pathLst>
                <a:path w="2311" h="2371" extrusionOk="0">
                  <a:moveTo>
                    <a:pt x="1370" y="1"/>
                  </a:moveTo>
                  <a:cubicBezTo>
                    <a:pt x="1144" y="132"/>
                    <a:pt x="1084" y="382"/>
                    <a:pt x="1048" y="596"/>
                  </a:cubicBezTo>
                  <a:cubicBezTo>
                    <a:pt x="1013" y="810"/>
                    <a:pt x="703" y="882"/>
                    <a:pt x="560" y="691"/>
                  </a:cubicBezTo>
                  <a:cubicBezTo>
                    <a:pt x="429" y="501"/>
                    <a:pt x="251" y="465"/>
                    <a:pt x="132" y="584"/>
                  </a:cubicBezTo>
                  <a:cubicBezTo>
                    <a:pt x="1" y="691"/>
                    <a:pt x="191" y="1144"/>
                    <a:pt x="394" y="1180"/>
                  </a:cubicBezTo>
                  <a:cubicBezTo>
                    <a:pt x="584" y="1215"/>
                    <a:pt x="584" y="1061"/>
                    <a:pt x="620" y="1049"/>
                  </a:cubicBezTo>
                  <a:cubicBezTo>
                    <a:pt x="667" y="1037"/>
                    <a:pt x="632" y="1227"/>
                    <a:pt x="727" y="1596"/>
                  </a:cubicBezTo>
                  <a:cubicBezTo>
                    <a:pt x="822" y="1965"/>
                    <a:pt x="1191" y="2370"/>
                    <a:pt x="1501" y="2287"/>
                  </a:cubicBezTo>
                  <a:cubicBezTo>
                    <a:pt x="1810" y="2203"/>
                    <a:pt x="2013" y="1703"/>
                    <a:pt x="2025" y="1572"/>
                  </a:cubicBezTo>
                  <a:cubicBezTo>
                    <a:pt x="2049" y="1453"/>
                    <a:pt x="2263" y="1501"/>
                    <a:pt x="2287" y="1406"/>
                  </a:cubicBezTo>
                  <a:cubicBezTo>
                    <a:pt x="2310" y="1322"/>
                    <a:pt x="2120" y="1084"/>
                    <a:pt x="2144" y="1001"/>
                  </a:cubicBezTo>
                  <a:cubicBezTo>
                    <a:pt x="2180" y="918"/>
                    <a:pt x="2287" y="894"/>
                    <a:pt x="2287" y="346"/>
                  </a:cubicBezTo>
                  <a:cubicBezTo>
                    <a:pt x="2287" y="346"/>
                    <a:pt x="1870" y="382"/>
                    <a:pt x="1370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372350" y="2072640"/>
              <a:ext cx="377825" cy="180975"/>
            </a:xfrm>
            <a:custGeom>
              <a:avLst/>
              <a:gdLst/>
              <a:ahLst/>
              <a:cxnLst/>
              <a:rect l="l" t="t" r="r" b="b"/>
              <a:pathLst>
                <a:path w="4692" h="2251" extrusionOk="0">
                  <a:moveTo>
                    <a:pt x="477" y="2251"/>
                  </a:moveTo>
                  <a:cubicBezTo>
                    <a:pt x="358" y="2168"/>
                    <a:pt x="322" y="1775"/>
                    <a:pt x="227" y="1620"/>
                  </a:cubicBezTo>
                  <a:cubicBezTo>
                    <a:pt x="131" y="1465"/>
                    <a:pt x="0" y="1084"/>
                    <a:pt x="905" y="560"/>
                  </a:cubicBezTo>
                  <a:cubicBezTo>
                    <a:pt x="1798" y="25"/>
                    <a:pt x="2394" y="1"/>
                    <a:pt x="2632" y="191"/>
                  </a:cubicBezTo>
                  <a:cubicBezTo>
                    <a:pt x="2858" y="370"/>
                    <a:pt x="3334" y="834"/>
                    <a:pt x="3406" y="977"/>
                  </a:cubicBezTo>
                  <a:cubicBezTo>
                    <a:pt x="3406" y="977"/>
                    <a:pt x="3739" y="1096"/>
                    <a:pt x="4191" y="1120"/>
                  </a:cubicBezTo>
                  <a:cubicBezTo>
                    <a:pt x="4632" y="1144"/>
                    <a:pt x="4692" y="1215"/>
                    <a:pt x="4680" y="1346"/>
                  </a:cubicBezTo>
                  <a:cubicBezTo>
                    <a:pt x="4680" y="1346"/>
                    <a:pt x="4680" y="1275"/>
                    <a:pt x="4513" y="1382"/>
                  </a:cubicBezTo>
                  <a:cubicBezTo>
                    <a:pt x="4287" y="1549"/>
                    <a:pt x="3965" y="1691"/>
                    <a:pt x="3406" y="1727"/>
                  </a:cubicBezTo>
                  <a:cubicBezTo>
                    <a:pt x="2858" y="1763"/>
                    <a:pt x="2489" y="1382"/>
                    <a:pt x="2489" y="1382"/>
                  </a:cubicBezTo>
                  <a:cubicBezTo>
                    <a:pt x="2489" y="1382"/>
                    <a:pt x="1584" y="1596"/>
                    <a:pt x="477" y="225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202805" y="2565400"/>
              <a:ext cx="120015" cy="150495"/>
            </a:xfrm>
            <a:custGeom>
              <a:avLst/>
              <a:gdLst/>
              <a:ahLst/>
              <a:cxnLst/>
              <a:rect l="l" t="t" r="r" b="b"/>
              <a:pathLst>
                <a:path w="1489" h="1870" extrusionOk="0">
                  <a:moveTo>
                    <a:pt x="1488" y="1751"/>
                  </a:moveTo>
                  <a:cubicBezTo>
                    <a:pt x="1322" y="1870"/>
                    <a:pt x="24" y="560"/>
                    <a:pt x="12" y="524"/>
                  </a:cubicBezTo>
                  <a:cubicBezTo>
                    <a:pt x="0" y="501"/>
                    <a:pt x="1286" y="1"/>
                    <a:pt x="1286" y="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940550" y="2538730"/>
              <a:ext cx="520065" cy="588645"/>
            </a:xfrm>
            <a:custGeom>
              <a:avLst/>
              <a:gdLst/>
              <a:ahLst/>
              <a:cxnLst/>
              <a:rect l="l" t="t" r="r" b="b"/>
              <a:pathLst>
                <a:path w="6454" h="7311" extrusionOk="0">
                  <a:moveTo>
                    <a:pt x="2715" y="0"/>
                  </a:moveTo>
                  <a:cubicBezTo>
                    <a:pt x="1263" y="1072"/>
                    <a:pt x="96" y="2655"/>
                    <a:pt x="84" y="3012"/>
                  </a:cubicBezTo>
                  <a:cubicBezTo>
                    <a:pt x="1" y="4906"/>
                    <a:pt x="3120" y="5251"/>
                    <a:pt x="3989" y="5834"/>
                  </a:cubicBezTo>
                  <a:cubicBezTo>
                    <a:pt x="3989" y="5834"/>
                    <a:pt x="4156" y="6465"/>
                    <a:pt x="4358" y="6620"/>
                  </a:cubicBezTo>
                  <a:cubicBezTo>
                    <a:pt x="4573" y="6775"/>
                    <a:pt x="5466" y="7061"/>
                    <a:pt x="5775" y="7192"/>
                  </a:cubicBezTo>
                  <a:cubicBezTo>
                    <a:pt x="6073" y="7311"/>
                    <a:pt x="6454" y="6703"/>
                    <a:pt x="6442" y="6406"/>
                  </a:cubicBezTo>
                  <a:cubicBezTo>
                    <a:pt x="6430" y="6108"/>
                    <a:pt x="5859" y="5739"/>
                    <a:pt x="5859" y="5739"/>
                  </a:cubicBezTo>
                  <a:cubicBezTo>
                    <a:pt x="5859" y="5739"/>
                    <a:pt x="6251" y="5763"/>
                    <a:pt x="6263" y="5668"/>
                  </a:cubicBezTo>
                  <a:cubicBezTo>
                    <a:pt x="6275" y="5572"/>
                    <a:pt x="5906" y="5489"/>
                    <a:pt x="5823" y="5287"/>
                  </a:cubicBezTo>
                  <a:cubicBezTo>
                    <a:pt x="5739" y="5096"/>
                    <a:pt x="5585" y="4953"/>
                    <a:pt x="5251" y="5108"/>
                  </a:cubicBezTo>
                  <a:cubicBezTo>
                    <a:pt x="4918" y="5263"/>
                    <a:pt x="4418" y="5453"/>
                    <a:pt x="4299" y="5406"/>
                  </a:cubicBezTo>
                  <a:cubicBezTo>
                    <a:pt x="4192" y="5346"/>
                    <a:pt x="2918" y="4525"/>
                    <a:pt x="2632" y="4024"/>
                  </a:cubicBezTo>
                  <a:cubicBezTo>
                    <a:pt x="2334" y="3512"/>
                    <a:pt x="2084" y="2953"/>
                    <a:pt x="1894" y="2679"/>
                  </a:cubicBezTo>
                  <a:cubicBezTo>
                    <a:pt x="1691" y="2393"/>
                    <a:pt x="4323" y="1262"/>
                    <a:pt x="4323" y="1262"/>
                  </a:cubicBezTo>
                  <a:cubicBezTo>
                    <a:pt x="4323" y="1262"/>
                    <a:pt x="3942" y="548"/>
                    <a:pt x="2715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159625" y="2420620"/>
              <a:ext cx="283845" cy="285750"/>
            </a:xfrm>
            <a:custGeom>
              <a:avLst/>
              <a:gdLst/>
              <a:ahLst/>
              <a:cxnLst/>
              <a:rect l="l" t="t" r="r" b="b"/>
              <a:pathLst>
                <a:path w="3525" h="3549" extrusionOk="0">
                  <a:moveTo>
                    <a:pt x="0" y="1465"/>
                  </a:moveTo>
                  <a:cubicBezTo>
                    <a:pt x="917" y="644"/>
                    <a:pt x="2310" y="1"/>
                    <a:pt x="2917" y="632"/>
                  </a:cubicBezTo>
                  <a:cubicBezTo>
                    <a:pt x="3525" y="1263"/>
                    <a:pt x="3298" y="2525"/>
                    <a:pt x="2024" y="3549"/>
                  </a:cubicBezTo>
                  <a:cubicBezTo>
                    <a:pt x="2024" y="3549"/>
                    <a:pt x="1798" y="2394"/>
                    <a:pt x="0" y="1465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36"/>
          <p:cNvSpPr/>
          <p:nvPr/>
        </p:nvSpPr>
        <p:spPr>
          <a:xfrm rot="3565995">
            <a:off x="4334510" y="3515360"/>
            <a:ext cx="474980" cy="640715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/>
          <p:nvPr/>
        </p:nvSpPr>
        <p:spPr>
          <a:xfrm>
            <a:off x="635" y="1365885"/>
            <a:ext cx="3054985" cy="3115310"/>
          </a:xfrm>
          <a:custGeom>
            <a:avLst/>
            <a:gdLst/>
            <a:ahLst/>
            <a:cxnLst/>
            <a:rect l="l" t="t" r="r" b="b"/>
            <a:pathLst>
              <a:path w="34137" h="16968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6089650" y="1365885"/>
            <a:ext cx="3054985" cy="3115310"/>
          </a:xfrm>
          <a:custGeom>
            <a:avLst/>
            <a:gdLst/>
            <a:ahLst/>
            <a:cxnLst/>
            <a:rect l="l" t="t" r="r" b="b"/>
            <a:pathLst>
              <a:path w="34137" h="16968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7"/>
          <p:cNvSpPr txBox="1">
            <a:spLocks noGrp="1"/>
          </p:cNvSpPr>
          <p:nvPr>
            <p:ph type="title"/>
          </p:nvPr>
        </p:nvSpPr>
        <p:spPr>
          <a:xfrm>
            <a:off x="3667760" y="448310"/>
            <a:ext cx="1808480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주제 설명</a:t>
            </a:r>
            <a:endParaRPr sz="2600"/>
          </a:p>
        </p:txBody>
      </p:sp>
      <p:sp>
        <p:nvSpPr>
          <p:cNvPr id="497" name="Google Shape;497;p37"/>
          <p:cNvSpPr txBox="1">
            <a:spLocks noGrp="1"/>
          </p:cNvSpPr>
          <p:nvPr>
            <p:ph type="subTitle" idx="2"/>
          </p:nvPr>
        </p:nvSpPr>
        <p:spPr>
          <a:xfrm>
            <a:off x="281305" y="228981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운동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3"/>
          </p:nvPr>
        </p:nvSpPr>
        <p:spPr>
          <a:xfrm>
            <a:off x="6619874" y="3114040"/>
            <a:ext cx="20885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날짜별 식사 기록 관리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700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식사별 칼로리 섭취량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9" name="Google Shape;499;p37"/>
          <p:cNvSpPr txBox="1">
            <a:spLocks noGrp="1"/>
          </p:cNvSpPr>
          <p:nvPr>
            <p:ph type="subTitle" idx="4"/>
          </p:nvPr>
        </p:nvSpPr>
        <p:spPr>
          <a:xfrm>
            <a:off x="6370320" y="228981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</a:pPr>
            <a:r>
              <a:rPr lang="en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0" name="Google Shape;500;p37"/>
          <p:cNvGrpSpPr/>
          <p:nvPr/>
        </p:nvGrpSpPr>
        <p:grpSpPr>
          <a:xfrm>
            <a:off x="120838" y="1408957"/>
            <a:ext cx="774324" cy="802780"/>
            <a:chOff x="120838" y="1408957"/>
            <a:chExt cx="774324" cy="802780"/>
          </a:xfrm>
        </p:grpSpPr>
        <p:sp>
          <p:nvSpPr>
            <p:cNvPr id="501" name="Google Shape;501;p37"/>
            <p:cNvSpPr/>
            <p:nvPr/>
          </p:nvSpPr>
          <p:spPr>
            <a:xfrm rot="-7320000">
              <a:off x="261620" y="1539875"/>
              <a:ext cx="492760" cy="605155"/>
            </a:xfrm>
            <a:custGeom>
              <a:avLst/>
              <a:gdLst/>
              <a:ahLst/>
              <a:cxnLst/>
              <a:rect l="l" t="t" r="r" b="b"/>
              <a:pathLst>
                <a:path w="8920" h="10967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 rot="-7320000">
              <a:off x="546100" y="1431925"/>
              <a:ext cx="139700" cy="154305"/>
            </a:xfrm>
            <a:custGeom>
              <a:avLst/>
              <a:gdLst/>
              <a:ahLst/>
              <a:cxnLst/>
              <a:rect l="l" t="t" r="r" b="b"/>
              <a:pathLst>
                <a:path w="2526" h="2788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37"/>
          <p:cNvGrpSpPr/>
          <p:nvPr/>
        </p:nvGrpSpPr>
        <p:grpSpPr>
          <a:xfrm>
            <a:off x="1355090" y="1746885"/>
            <a:ext cx="346710" cy="440690"/>
            <a:chOff x="1355090" y="1746885"/>
            <a:chExt cx="346710" cy="440690"/>
          </a:xfrm>
        </p:grpSpPr>
        <p:sp>
          <p:nvSpPr>
            <p:cNvPr id="504" name="Google Shape;504;p37"/>
            <p:cNvSpPr/>
            <p:nvPr/>
          </p:nvSpPr>
          <p:spPr>
            <a:xfrm>
              <a:off x="1355090" y="1746885"/>
              <a:ext cx="346710" cy="440690"/>
            </a:xfrm>
            <a:custGeom>
              <a:avLst/>
              <a:gdLst/>
              <a:ahLst/>
              <a:cxnLst/>
              <a:rect l="l" t="t" r="r" b="b"/>
              <a:pathLst>
                <a:path w="11490" h="13941" extrusionOk="0">
                  <a:moveTo>
                    <a:pt x="5740" y="820"/>
                  </a:moveTo>
                  <a:cubicBezTo>
                    <a:pt x="6739" y="820"/>
                    <a:pt x="7739" y="1502"/>
                    <a:pt x="7799" y="2865"/>
                  </a:cubicBezTo>
                  <a:lnTo>
                    <a:pt x="7799" y="3080"/>
                  </a:lnTo>
                  <a:cubicBezTo>
                    <a:pt x="7173" y="2818"/>
                    <a:pt x="6456" y="2687"/>
                    <a:pt x="5740" y="2687"/>
                  </a:cubicBezTo>
                  <a:cubicBezTo>
                    <a:pt x="5024" y="2687"/>
                    <a:pt x="4310" y="2818"/>
                    <a:pt x="3691" y="3080"/>
                  </a:cubicBezTo>
                  <a:lnTo>
                    <a:pt x="3691" y="2865"/>
                  </a:lnTo>
                  <a:cubicBezTo>
                    <a:pt x="3744" y="1502"/>
                    <a:pt x="4742" y="820"/>
                    <a:pt x="5740" y="820"/>
                  </a:cubicBezTo>
                  <a:close/>
                  <a:moveTo>
                    <a:pt x="5739" y="3511"/>
                  </a:moveTo>
                  <a:cubicBezTo>
                    <a:pt x="6962" y="3511"/>
                    <a:pt x="8185" y="3955"/>
                    <a:pt x="8942" y="4842"/>
                  </a:cubicBezTo>
                  <a:cubicBezTo>
                    <a:pt x="10013" y="6008"/>
                    <a:pt x="10644" y="7509"/>
                    <a:pt x="10632" y="9068"/>
                  </a:cubicBezTo>
                  <a:cubicBezTo>
                    <a:pt x="10644" y="11307"/>
                    <a:pt x="8441" y="13117"/>
                    <a:pt x="5739" y="13117"/>
                  </a:cubicBezTo>
                  <a:cubicBezTo>
                    <a:pt x="3036" y="13117"/>
                    <a:pt x="845" y="11307"/>
                    <a:pt x="845" y="9068"/>
                  </a:cubicBezTo>
                  <a:cubicBezTo>
                    <a:pt x="833" y="7509"/>
                    <a:pt x="1476" y="6008"/>
                    <a:pt x="2536" y="4842"/>
                  </a:cubicBezTo>
                  <a:cubicBezTo>
                    <a:pt x="3292" y="3955"/>
                    <a:pt x="4515" y="3511"/>
                    <a:pt x="5739" y="3511"/>
                  </a:cubicBezTo>
                  <a:close/>
                  <a:moveTo>
                    <a:pt x="5742" y="0"/>
                  </a:moveTo>
                  <a:cubicBezTo>
                    <a:pt x="4345" y="0"/>
                    <a:pt x="2947" y="953"/>
                    <a:pt x="2869" y="2853"/>
                  </a:cubicBezTo>
                  <a:lnTo>
                    <a:pt x="2869" y="3484"/>
                  </a:lnTo>
                  <a:cubicBezTo>
                    <a:pt x="2512" y="3711"/>
                    <a:pt x="2203" y="3984"/>
                    <a:pt x="1917" y="4282"/>
                  </a:cubicBezTo>
                  <a:cubicBezTo>
                    <a:pt x="726" y="5616"/>
                    <a:pt x="12" y="7306"/>
                    <a:pt x="24" y="9068"/>
                  </a:cubicBezTo>
                  <a:cubicBezTo>
                    <a:pt x="0" y="11890"/>
                    <a:pt x="2832" y="13940"/>
                    <a:pt x="5597" y="13940"/>
                  </a:cubicBezTo>
                  <a:cubicBezTo>
                    <a:pt x="5645" y="13940"/>
                    <a:pt x="5692" y="13939"/>
                    <a:pt x="5739" y="13938"/>
                  </a:cubicBezTo>
                  <a:cubicBezTo>
                    <a:pt x="5786" y="13939"/>
                    <a:pt x="5833" y="13940"/>
                    <a:pt x="5880" y="13940"/>
                  </a:cubicBezTo>
                  <a:cubicBezTo>
                    <a:pt x="8646" y="13940"/>
                    <a:pt x="11489" y="11890"/>
                    <a:pt x="11454" y="9068"/>
                  </a:cubicBezTo>
                  <a:cubicBezTo>
                    <a:pt x="11466" y="8211"/>
                    <a:pt x="11299" y="7366"/>
                    <a:pt x="10966" y="6544"/>
                  </a:cubicBezTo>
                  <a:cubicBezTo>
                    <a:pt x="10644" y="5735"/>
                    <a:pt x="10168" y="4973"/>
                    <a:pt x="9561" y="4282"/>
                  </a:cubicBezTo>
                  <a:cubicBezTo>
                    <a:pt x="9287" y="3984"/>
                    <a:pt x="8965" y="3711"/>
                    <a:pt x="8608" y="3484"/>
                  </a:cubicBezTo>
                  <a:lnTo>
                    <a:pt x="8608" y="2853"/>
                  </a:lnTo>
                  <a:cubicBezTo>
                    <a:pt x="8531" y="950"/>
                    <a:pt x="7137" y="0"/>
                    <a:pt x="5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433195" y="1922145"/>
              <a:ext cx="86360" cy="135890"/>
            </a:xfrm>
            <a:custGeom>
              <a:avLst/>
              <a:gdLst/>
              <a:ahLst/>
              <a:cxnLst/>
              <a:rect l="l" t="t" r="r" b="b"/>
              <a:pathLst>
                <a:path w="2848" h="4273" extrusionOk="0">
                  <a:moveTo>
                    <a:pt x="410" y="0"/>
                  </a:moveTo>
                  <a:cubicBezTo>
                    <a:pt x="212" y="0"/>
                    <a:pt x="12" y="137"/>
                    <a:pt x="1" y="411"/>
                  </a:cubicBezTo>
                  <a:lnTo>
                    <a:pt x="1" y="3864"/>
                  </a:lnTo>
                  <a:cubicBezTo>
                    <a:pt x="12" y="4131"/>
                    <a:pt x="212" y="4265"/>
                    <a:pt x="410" y="4265"/>
                  </a:cubicBezTo>
                  <a:cubicBezTo>
                    <a:pt x="608" y="4265"/>
                    <a:pt x="804" y="4131"/>
                    <a:pt x="810" y="3864"/>
                  </a:cubicBezTo>
                  <a:lnTo>
                    <a:pt x="810" y="2911"/>
                  </a:lnTo>
                  <a:lnTo>
                    <a:pt x="2108" y="4161"/>
                  </a:lnTo>
                  <a:cubicBezTo>
                    <a:pt x="2182" y="4236"/>
                    <a:pt x="2282" y="4272"/>
                    <a:pt x="2382" y="4272"/>
                  </a:cubicBezTo>
                  <a:cubicBezTo>
                    <a:pt x="2490" y="4272"/>
                    <a:pt x="2599" y="4230"/>
                    <a:pt x="2679" y="4149"/>
                  </a:cubicBezTo>
                  <a:cubicBezTo>
                    <a:pt x="2846" y="3983"/>
                    <a:pt x="2834" y="3721"/>
                    <a:pt x="2679" y="3566"/>
                  </a:cubicBezTo>
                  <a:lnTo>
                    <a:pt x="1120" y="2066"/>
                  </a:lnTo>
                  <a:lnTo>
                    <a:pt x="2548" y="756"/>
                  </a:lnTo>
                  <a:cubicBezTo>
                    <a:pt x="2715" y="601"/>
                    <a:pt x="2727" y="339"/>
                    <a:pt x="2572" y="173"/>
                  </a:cubicBezTo>
                  <a:cubicBezTo>
                    <a:pt x="2491" y="85"/>
                    <a:pt x="2379" y="40"/>
                    <a:pt x="2267" y="40"/>
                  </a:cubicBezTo>
                  <a:cubicBezTo>
                    <a:pt x="2168" y="40"/>
                    <a:pt x="2068" y="76"/>
                    <a:pt x="1989" y="149"/>
                  </a:cubicBezTo>
                  <a:lnTo>
                    <a:pt x="810" y="1232"/>
                  </a:lnTo>
                  <a:lnTo>
                    <a:pt x="810" y="411"/>
                  </a:lnTo>
                  <a:cubicBezTo>
                    <a:pt x="804" y="137"/>
                    <a:pt x="60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527175" y="1946910"/>
              <a:ext cx="96520" cy="149860"/>
            </a:xfrm>
            <a:custGeom>
              <a:avLst/>
              <a:gdLst/>
              <a:ahLst/>
              <a:cxnLst/>
              <a:rect l="l" t="t" r="r" b="b"/>
              <a:pathLst>
                <a:path w="3166" h="4715" extrusionOk="0">
                  <a:moveTo>
                    <a:pt x="1591" y="826"/>
                  </a:moveTo>
                  <a:cubicBezTo>
                    <a:pt x="1958" y="826"/>
                    <a:pt x="2326" y="1073"/>
                    <a:pt x="2355" y="1570"/>
                  </a:cubicBezTo>
                  <a:lnTo>
                    <a:pt x="2355" y="1594"/>
                  </a:lnTo>
                  <a:cubicBezTo>
                    <a:pt x="2343" y="2011"/>
                    <a:pt x="2010" y="2344"/>
                    <a:pt x="1593" y="2344"/>
                  </a:cubicBezTo>
                  <a:cubicBezTo>
                    <a:pt x="1165" y="2344"/>
                    <a:pt x="831" y="1999"/>
                    <a:pt x="831" y="1582"/>
                  </a:cubicBezTo>
                  <a:cubicBezTo>
                    <a:pt x="849" y="1079"/>
                    <a:pt x="1220" y="826"/>
                    <a:pt x="1591" y="826"/>
                  </a:cubicBezTo>
                  <a:close/>
                  <a:moveTo>
                    <a:pt x="1601" y="0"/>
                  </a:moveTo>
                  <a:cubicBezTo>
                    <a:pt x="779" y="0"/>
                    <a:pt x="1" y="666"/>
                    <a:pt x="10" y="1582"/>
                  </a:cubicBezTo>
                  <a:cubicBezTo>
                    <a:pt x="1" y="2487"/>
                    <a:pt x="778" y="3161"/>
                    <a:pt x="1602" y="3161"/>
                  </a:cubicBezTo>
                  <a:cubicBezTo>
                    <a:pt x="1852" y="3161"/>
                    <a:pt x="2106" y="3099"/>
                    <a:pt x="2343" y="2964"/>
                  </a:cubicBezTo>
                  <a:lnTo>
                    <a:pt x="2343" y="3142"/>
                  </a:lnTo>
                  <a:lnTo>
                    <a:pt x="2343" y="3154"/>
                  </a:lnTo>
                  <a:cubicBezTo>
                    <a:pt x="2343" y="3154"/>
                    <a:pt x="2355" y="3368"/>
                    <a:pt x="2272" y="3571"/>
                  </a:cubicBezTo>
                  <a:cubicBezTo>
                    <a:pt x="2177" y="3785"/>
                    <a:pt x="2034" y="3880"/>
                    <a:pt x="1796" y="3892"/>
                  </a:cubicBezTo>
                  <a:lnTo>
                    <a:pt x="1022" y="3892"/>
                  </a:lnTo>
                  <a:cubicBezTo>
                    <a:pt x="474" y="3916"/>
                    <a:pt x="474" y="4690"/>
                    <a:pt x="1022" y="4714"/>
                  </a:cubicBezTo>
                  <a:lnTo>
                    <a:pt x="1820" y="4714"/>
                  </a:lnTo>
                  <a:cubicBezTo>
                    <a:pt x="2391" y="4690"/>
                    <a:pt x="2820" y="4392"/>
                    <a:pt x="3034" y="3856"/>
                  </a:cubicBezTo>
                  <a:cubicBezTo>
                    <a:pt x="3165" y="3523"/>
                    <a:pt x="3165" y="3214"/>
                    <a:pt x="3165" y="3142"/>
                  </a:cubicBezTo>
                  <a:lnTo>
                    <a:pt x="3165" y="416"/>
                  </a:lnTo>
                  <a:cubicBezTo>
                    <a:pt x="3165" y="159"/>
                    <a:pt x="2960" y="9"/>
                    <a:pt x="2753" y="9"/>
                  </a:cubicBezTo>
                  <a:cubicBezTo>
                    <a:pt x="2613" y="9"/>
                    <a:pt x="2472" y="77"/>
                    <a:pt x="2391" y="225"/>
                  </a:cubicBezTo>
                  <a:cubicBezTo>
                    <a:pt x="2140" y="70"/>
                    <a:pt x="1868" y="0"/>
                    <a:pt x="1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37"/>
          <p:cNvSpPr/>
          <p:nvPr/>
        </p:nvSpPr>
        <p:spPr>
          <a:xfrm>
            <a:off x="7396480" y="1776095"/>
            <a:ext cx="441325" cy="440690"/>
          </a:xfrm>
          <a:custGeom>
            <a:avLst/>
            <a:gdLst/>
            <a:ahLst/>
            <a:cxnLst/>
            <a:rect l="l" t="t" r="r" b="b"/>
            <a:pathLst>
              <a:path w="14635" h="13928" extrusionOk="0">
                <a:moveTo>
                  <a:pt x="9877" y="825"/>
                </a:moveTo>
                <a:cubicBezTo>
                  <a:pt x="10192" y="825"/>
                  <a:pt x="10508" y="1042"/>
                  <a:pt x="10526" y="1477"/>
                </a:cubicBezTo>
                <a:lnTo>
                  <a:pt x="10526" y="1644"/>
                </a:lnTo>
                <a:cubicBezTo>
                  <a:pt x="10526" y="1775"/>
                  <a:pt x="10585" y="1894"/>
                  <a:pt x="10692" y="1977"/>
                </a:cubicBezTo>
                <a:cubicBezTo>
                  <a:pt x="10768" y="2031"/>
                  <a:pt x="10856" y="2058"/>
                  <a:pt x="10943" y="2058"/>
                </a:cubicBezTo>
                <a:cubicBezTo>
                  <a:pt x="11047" y="2058"/>
                  <a:pt x="11150" y="2019"/>
                  <a:pt x="11228" y="1941"/>
                </a:cubicBezTo>
                <a:lnTo>
                  <a:pt x="11621" y="1548"/>
                </a:lnTo>
                <a:cubicBezTo>
                  <a:pt x="11746" y="1418"/>
                  <a:pt x="11913" y="1352"/>
                  <a:pt x="12079" y="1352"/>
                </a:cubicBezTo>
                <a:cubicBezTo>
                  <a:pt x="12246" y="1352"/>
                  <a:pt x="12413" y="1418"/>
                  <a:pt x="12538" y="1548"/>
                </a:cubicBezTo>
                <a:cubicBezTo>
                  <a:pt x="12788" y="1787"/>
                  <a:pt x="12788" y="2227"/>
                  <a:pt x="12538" y="2465"/>
                </a:cubicBezTo>
                <a:lnTo>
                  <a:pt x="12145" y="2858"/>
                </a:lnTo>
                <a:cubicBezTo>
                  <a:pt x="12026" y="2977"/>
                  <a:pt x="12002" y="3156"/>
                  <a:pt x="12061" y="3311"/>
                </a:cubicBezTo>
                <a:cubicBezTo>
                  <a:pt x="12121" y="3465"/>
                  <a:pt x="12276" y="3561"/>
                  <a:pt x="12442" y="3561"/>
                </a:cubicBezTo>
                <a:lnTo>
                  <a:pt x="12609" y="3561"/>
                </a:lnTo>
                <a:cubicBezTo>
                  <a:pt x="13478" y="3596"/>
                  <a:pt x="13478" y="4835"/>
                  <a:pt x="12609" y="4870"/>
                </a:cubicBezTo>
                <a:lnTo>
                  <a:pt x="10335" y="4870"/>
                </a:lnTo>
                <a:cubicBezTo>
                  <a:pt x="10204" y="4632"/>
                  <a:pt x="10049" y="4418"/>
                  <a:pt x="9859" y="4227"/>
                </a:cubicBezTo>
                <a:cubicBezTo>
                  <a:pt x="9668" y="4037"/>
                  <a:pt x="9454" y="3882"/>
                  <a:pt x="9228" y="3763"/>
                </a:cubicBezTo>
                <a:lnTo>
                  <a:pt x="9228" y="1477"/>
                </a:lnTo>
                <a:cubicBezTo>
                  <a:pt x="9246" y="1042"/>
                  <a:pt x="9561" y="825"/>
                  <a:pt x="9877" y="825"/>
                </a:cubicBezTo>
                <a:close/>
                <a:moveTo>
                  <a:pt x="4372" y="5097"/>
                </a:moveTo>
                <a:cubicBezTo>
                  <a:pt x="4671" y="5097"/>
                  <a:pt x="4973" y="5215"/>
                  <a:pt x="5203" y="5478"/>
                </a:cubicBezTo>
                <a:lnTo>
                  <a:pt x="3894" y="7097"/>
                </a:lnTo>
                <a:cubicBezTo>
                  <a:pt x="3858" y="7132"/>
                  <a:pt x="3834" y="7168"/>
                  <a:pt x="3810" y="7192"/>
                </a:cubicBezTo>
                <a:cubicBezTo>
                  <a:pt x="3453" y="7002"/>
                  <a:pt x="3227" y="6621"/>
                  <a:pt x="3227" y="6216"/>
                </a:cubicBezTo>
                <a:cubicBezTo>
                  <a:pt x="3227" y="5540"/>
                  <a:pt x="3793" y="5097"/>
                  <a:pt x="4372" y="5097"/>
                </a:cubicBezTo>
                <a:close/>
                <a:moveTo>
                  <a:pt x="4376" y="822"/>
                </a:moveTo>
                <a:cubicBezTo>
                  <a:pt x="5512" y="822"/>
                  <a:pt x="6453" y="1788"/>
                  <a:pt x="6418" y="2918"/>
                </a:cubicBezTo>
                <a:cubicBezTo>
                  <a:pt x="6406" y="3275"/>
                  <a:pt x="6466" y="3620"/>
                  <a:pt x="6585" y="3942"/>
                </a:cubicBezTo>
                <a:cubicBezTo>
                  <a:pt x="6382" y="4073"/>
                  <a:pt x="6192" y="4251"/>
                  <a:pt x="6037" y="4442"/>
                </a:cubicBezTo>
                <a:lnTo>
                  <a:pt x="5715" y="4835"/>
                </a:lnTo>
                <a:cubicBezTo>
                  <a:pt x="5328" y="4454"/>
                  <a:pt x="4850" y="4284"/>
                  <a:pt x="4379" y="4284"/>
                </a:cubicBezTo>
                <a:cubicBezTo>
                  <a:pt x="3376" y="4284"/>
                  <a:pt x="2405" y="5057"/>
                  <a:pt x="2405" y="6216"/>
                </a:cubicBezTo>
                <a:cubicBezTo>
                  <a:pt x="2405" y="6882"/>
                  <a:pt x="2751" y="7490"/>
                  <a:pt x="3298" y="7847"/>
                </a:cubicBezTo>
                <a:cubicBezTo>
                  <a:pt x="3108" y="8109"/>
                  <a:pt x="2917" y="8371"/>
                  <a:pt x="2727" y="8645"/>
                </a:cubicBezTo>
                <a:cubicBezTo>
                  <a:pt x="1882" y="8097"/>
                  <a:pt x="1370" y="7168"/>
                  <a:pt x="1358" y="6156"/>
                </a:cubicBezTo>
                <a:cubicBezTo>
                  <a:pt x="1346" y="5561"/>
                  <a:pt x="1524" y="4977"/>
                  <a:pt x="1858" y="4477"/>
                </a:cubicBezTo>
                <a:cubicBezTo>
                  <a:pt x="2155" y="4025"/>
                  <a:pt x="2310" y="3477"/>
                  <a:pt x="2298" y="2918"/>
                </a:cubicBezTo>
                <a:cubicBezTo>
                  <a:pt x="2263" y="1775"/>
                  <a:pt x="3191" y="822"/>
                  <a:pt x="4334" y="822"/>
                </a:cubicBezTo>
                <a:cubicBezTo>
                  <a:pt x="4348" y="822"/>
                  <a:pt x="4362" y="822"/>
                  <a:pt x="4376" y="822"/>
                </a:cubicBezTo>
                <a:close/>
                <a:moveTo>
                  <a:pt x="8062" y="4306"/>
                </a:moveTo>
                <a:cubicBezTo>
                  <a:pt x="8519" y="4306"/>
                  <a:pt x="8958" y="4493"/>
                  <a:pt x="9275" y="4811"/>
                </a:cubicBezTo>
                <a:cubicBezTo>
                  <a:pt x="9633" y="5168"/>
                  <a:pt x="9811" y="5644"/>
                  <a:pt x="9787" y="6144"/>
                </a:cubicBezTo>
                <a:cubicBezTo>
                  <a:pt x="9764" y="6573"/>
                  <a:pt x="9573" y="6990"/>
                  <a:pt x="9263" y="7287"/>
                </a:cubicBezTo>
                <a:lnTo>
                  <a:pt x="8323" y="6347"/>
                </a:lnTo>
                <a:cubicBezTo>
                  <a:pt x="8229" y="6261"/>
                  <a:pt x="8126" y="6224"/>
                  <a:pt x="8030" y="6224"/>
                </a:cubicBezTo>
                <a:cubicBezTo>
                  <a:pt x="7713" y="6224"/>
                  <a:pt x="7456" y="6617"/>
                  <a:pt x="7739" y="6918"/>
                </a:cubicBezTo>
                <a:lnTo>
                  <a:pt x="8632" y="7811"/>
                </a:lnTo>
                <a:lnTo>
                  <a:pt x="6418" y="9585"/>
                </a:lnTo>
                <a:cubicBezTo>
                  <a:pt x="4858" y="10835"/>
                  <a:pt x="3156" y="11895"/>
                  <a:pt x="1334" y="12728"/>
                </a:cubicBezTo>
                <a:cubicBezTo>
                  <a:pt x="2120" y="11038"/>
                  <a:pt x="3084" y="9454"/>
                  <a:pt x="4227" y="7978"/>
                </a:cubicBezTo>
                <a:lnTo>
                  <a:pt x="4811" y="8549"/>
                </a:lnTo>
                <a:cubicBezTo>
                  <a:pt x="4888" y="8633"/>
                  <a:pt x="4992" y="8674"/>
                  <a:pt x="5096" y="8674"/>
                </a:cubicBezTo>
                <a:cubicBezTo>
                  <a:pt x="5200" y="8674"/>
                  <a:pt x="5305" y="8633"/>
                  <a:pt x="5382" y="8549"/>
                </a:cubicBezTo>
                <a:cubicBezTo>
                  <a:pt x="5549" y="8395"/>
                  <a:pt x="5549" y="8133"/>
                  <a:pt x="5382" y="7978"/>
                </a:cubicBezTo>
                <a:lnTo>
                  <a:pt x="4739" y="7335"/>
                </a:lnTo>
                <a:lnTo>
                  <a:pt x="6668" y="4954"/>
                </a:lnTo>
                <a:cubicBezTo>
                  <a:pt x="6977" y="4573"/>
                  <a:pt x="7442" y="4335"/>
                  <a:pt x="7942" y="4311"/>
                </a:cubicBezTo>
                <a:cubicBezTo>
                  <a:pt x="7982" y="4308"/>
                  <a:pt x="8022" y="4306"/>
                  <a:pt x="8062" y="4306"/>
                </a:cubicBezTo>
                <a:close/>
                <a:moveTo>
                  <a:pt x="4377" y="0"/>
                </a:moveTo>
                <a:cubicBezTo>
                  <a:pt x="4363" y="0"/>
                  <a:pt x="4348" y="0"/>
                  <a:pt x="4334" y="1"/>
                </a:cubicBezTo>
                <a:cubicBezTo>
                  <a:pt x="4321" y="0"/>
                  <a:pt x="4308" y="0"/>
                  <a:pt x="4295" y="0"/>
                </a:cubicBezTo>
                <a:cubicBezTo>
                  <a:pt x="2752" y="0"/>
                  <a:pt x="1418" y="1383"/>
                  <a:pt x="1489" y="2930"/>
                </a:cubicBezTo>
                <a:cubicBezTo>
                  <a:pt x="1501" y="3323"/>
                  <a:pt x="1393" y="3704"/>
                  <a:pt x="1179" y="4025"/>
                </a:cubicBezTo>
                <a:cubicBezTo>
                  <a:pt x="0" y="5728"/>
                  <a:pt x="536" y="8228"/>
                  <a:pt x="2286" y="9311"/>
                </a:cubicBezTo>
                <a:cubicBezTo>
                  <a:pt x="1465" y="10597"/>
                  <a:pt x="751" y="11955"/>
                  <a:pt x="167" y="13359"/>
                </a:cubicBezTo>
                <a:cubicBezTo>
                  <a:pt x="108" y="13514"/>
                  <a:pt x="143" y="13693"/>
                  <a:pt x="262" y="13812"/>
                </a:cubicBezTo>
                <a:cubicBezTo>
                  <a:pt x="340" y="13889"/>
                  <a:pt x="443" y="13927"/>
                  <a:pt x="545" y="13927"/>
                </a:cubicBezTo>
                <a:cubicBezTo>
                  <a:pt x="599" y="13927"/>
                  <a:pt x="653" y="13916"/>
                  <a:pt x="703" y="13895"/>
                </a:cubicBezTo>
                <a:lnTo>
                  <a:pt x="762" y="13871"/>
                </a:lnTo>
                <a:cubicBezTo>
                  <a:pt x="2989" y="12955"/>
                  <a:pt x="5061" y="11716"/>
                  <a:pt x="6942" y="10216"/>
                </a:cubicBezTo>
                <a:lnTo>
                  <a:pt x="9656" y="8037"/>
                </a:lnTo>
                <a:cubicBezTo>
                  <a:pt x="10359" y="7478"/>
                  <a:pt x="10716" y="6573"/>
                  <a:pt x="10585" y="5680"/>
                </a:cubicBezTo>
                <a:lnTo>
                  <a:pt x="12609" y="5680"/>
                </a:lnTo>
                <a:cubicBezTo>
                  <a:pt x="14169" y="5668"/>
                  <a:pt x="14633" y="3596"/>
                  <a:pt x="13252" y="2906"/>
                </a:cubicBezTo>
                <a:cubicBezTo>
                  <a:pt x="13681" y="2346"/>
                  <a:pt x="13621" y="1489"/>
                  <a:pt x="13109" y="1001"/>
                </a:cubicBezTo>
                <a:cubicBezTo>
                  <a:pt x="12821" y="713"/>
                  <a:pt x="12443" y="569"/>
                  <a:pt x="12066" y="569"/>
                </a:cubicBezTo>
                <a:cubicBezTo>
                  <a:pt x="11757" y="569"/>
                  <a:pt x="11449" y="665"/>
                  <a:pt x="11192" y="858"/>
                </a:cubicBezTo>
                <a:cubicBezTo>
                  <a:pt x="10910" y="299"/>
                  <a:pt x="10398" y="43"/>
                  <a:pt x="9888" y="43"/>
                </a:cubicBezTo>
                <a:cubicBezTo>
                  <a:pt x="9151" y="43"/>
                  <a:pt x="8420" y="578"/>
                  <a:pt x="8406" y="1501"/>
                </a:cubicBezTo>
                <a:lnTo>
                  <a:pt x="8406" y="3513"/>
                </a:lnTo>
                <a:cubicBezTo>
                  <a:pt x="8284" y="3496"/>
                  <a:pt x="8162" y="3485"/>
                  <a:pt x="8040" y="3485"/>
                </a:cubicBezTo>
                <a:cubicBezTo>
                  <a:pt x="7995" y="3485"/>
                  <a:pt x="7951" y="3486"/>
                  <a:pt x="7906" y="3489"/>
                </a:cubicBezTo>
                <a:cubicBezTo>
                  <a:pt x="7716" y="3501"/>
                  <a:pt x="7525" y="3525"/>
                  <a:pt x="7335" y="3584"/>
                </a:cubicBezTo>
                <a:cubicBezTo>
                  <a:pt x="7263" y="3382"/>
                  <a:pt x="7239" y="3156"/>
                  <a:pt x="7239" y="2930"/>
                </a:cubicBezTo>
                <a:cubicBezTo>
                  <a:pt x="7287" y="1336"/>
                  <a:pt x="5977" y="0"/>
                  <a:pt x="43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/>
          <p:nvPr/>
        </p:nvSpPr>
        <p:spPr>
          <a:xfrm>
            <a:off x="3046095" y="1364615"/>
            <a:ext cx="3055620" cy="3115945"/>
          </a:xfrm>
          <a:custGeom>
            <a:avLst/>
            <a:gdLst/>
            <a:ahLst/>
            <a:cxnLst/>
            <a:rect l="l" t="t" r="r" b="b"/>
            <a:pathLst>
              <a:path w="34138" h="16969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37"/>
          <p:cNvGrpSpPr/>
          <p:nvPr/>
        </p:nvGrpSpPr>
        <p:grpSpPr>
          <a:xfrm>
            <a:off x="4358005" y="1781810"/>
            <a:ext cx="420370" cy="401320"/>
            <a:chOff x="4358005" y="1781810"/>
            <a:chExt cx="420370" cy="401320"/>
          </a:xfrm>
        </p:grpSpPr>
        <p:sp>
          <p:nvSpPr>
            <p:cNvPr id="510" name="Google Shape;510;p37"/>
            <p:cNvSpPr/>
            <p:nvPr/>
          </p:nvSpPr>
          <p:spPr>
            <a:xfrm>
              <a:off x="4358005" y="1781810"/>
              <a:ext cx="420370" cy="401320"/>
            </a:xfrm>
            <a:custGeom>
              <a:avLst/>
              <a:gdLst/>
              <a:ahLst/>
              <a:cxnLst/>
              <a:rect l="l" t="t" r="r" b="b"/>
              <a:pathLst>
                <a:path w="13933" h="12679" extrusionOk="0">
                  <a:moveTo>
                    <a:pt x="13110" y="1736"/>
                  </a:moveTo>
                  <a:lnTo>
                    <a:pt x="13110" y="11856"/>
                  </a:lnTo>
                  <a:lnTo>
                    <a:pt x="810" y="11856"/>
                  </a:lnTo>
                  <a:lnTo>
                    <a:pt x="810" y="1736"/>
                  </a:lnTo>
                  <a:lnTo>
                    <a:pt x="2501" y="1736"/>
                  </a:lnTo>
                  <a:lnTo>
                    <a:pt x="2501" y="2236"/>
                  </a:lnTo>
                  <a:cubicBezTo>
                    <a:pt x="2513" y="2510"/>
                    <a:pt x="2712" y="2647"/>
                    <a:pt x="2912" y="2647"/>
                  </a:cubicBezTo>
                  <a:cubicBezTo>
                    <a:pt x="3111" y="2647"/>
                    <a:pt x="3311" y="2510"/>
                    <a:pt x="3323" y="2236"/>
                  </a:cubicBezTo>
                  <a:lnTo>
                    <a:pt x="3323" y="1736"/>
                  </a:lnTo>
                  <a:lnTo>
                    <a:pt x="10609" y="1736"/>
                  </a:lnTo>
                  <a:lnTo>
                    <a:pt x="10609" y="2236"/>
                  </a:lnTo>
                  <a:cubicBezTo>
                    <a:pt x="10621" y="2510"/>
                    <a:pt x="10821" y="2647"/>
                    <a:pt x="11020" y="2647"/>
                  </a:cubicBezTo>
                  <a:cubicBezTo>
                    <a:pt x="11219" y="2647"/>
                    <a:pt x="11419" y="2510"/>
                    <a:pt x="11431" y="2236"/>
                  </a:cubicBezTo>
                  <a:lnTo>
                    <a:pt x="11431" y="1736"/>
                  </a:lnTo>
                  <a:close/>
                  <a:moveTo>
                    <a:pt x="2910" y="1"/>
                  </a:moveTo>
                  <a:cubicBezTo>
                    <a:pt x="2712" y="1"/>
                    <a:pt x="2513" y="135"/>
                    <a:pt x="2501" y="403"/>
                  </a:cubicBezTo>
                  <a:lnTo>
                    <a:pt x="2501" y="926"/>
                  </a:lnTo>
                  <a:lnTo>
                    <a:pt x="406" y="926"/>
                  </a:lnTo>
                  <a:cubicBezTo>
                    <a:pt x="179" y="926"/>
                    <a:pt x="1" y="1105"/>
                    <a:pt x="1" y="1331"/>
                  </a:cubicBezTo>
                  <a:lnTo>
                    <a:pt x="1" y="12273"/>
                  </a:lnTo>
                  <a:cubicBezTo>
                    <a:pt x="1" y="12487"/>
                    <a:pt x="179" y="12678"/>
                    <a:pt x="406" y="12678"/>
                  </a:cubicBezTo>
                  <a:lnTo>
                    <a:pt x="13514" y="12678"/>
                  </a:lnTo>
                  <a:cubicBezTo>
                    <a:pt x="13741" y="12678"/>
                    <a:pt x="13931" y="12487"/>
                    <a:pt x="13931" y="12273"/>
                  </a:cubicBezTo>
                  <a:lnTo>
                    <a:pt x="13931" y="1331"/>
                  </a:lnTo>
                  <a:cubicBezTo>
                    <a:pt x="13931" y="1105"/>
                    <a:pt x="13752" y="926"/>
                    <a:pt x="13526" y="926"/>
                  </a:cubicBezTo>
                  <a:lnTo>
                    <a:pt x="11431" y="926"/>
                  </a:lnTo>
                  <a:lnTo>
                    <a:pt x="11431" y="403"/>
                  </a:lnTo>
                  <a:cubicBezTo>
                    <a:pt x="11419" y="135"/>
                    <a:pt x="11219" y="1"/>
                    <a:pt x="11020" y="1"/>
                  </a:cubicBezTo>
                  <a:cubicBezTo>
                    <a:pt x="10821" y="1"/>
                    <a:pt x="10621" y="135"/>
                    <a:pt x="10609" y="403"/>
                  </a:cubicBezTo>
                  <a:lnTo>
                    <a:pt x="10609" y="926"/>
                  </a:lnTo>
                  <a:lnTo>
                    <a:pt x="3311" y="926"/>
                  </a:lnTo>
                  <a:lnTo>
                    <a:pt x="3311" y="403"/>
                  </a:lnTo>
                  <a:cubicBezTo>
                    <a:pt x="3305" y="135"/>
                    <a:pt x="3108" y="1"/>
                    <a:pt x="2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4661535" y="1913890"/>
              <a:ext cx="58420" cy="59690"/>
            </a:xfrm>
            <a:custGeom>
              <a:avLst/>
              <a:gdLst/>
              <a:ahLst/>
              <a:cxnLst/>
              <a:rect l="l" t="t" r="r" b="b"/>
              <a:pathLst>
                <a:path w="1919" h="1842" extrusionOk="0">
                  <a:moveTo>
                    <a:pt x="441" y="1"/>
                  </a:moveTo>
                  <a:cubicBezTo>
                    <a:pt x="337" y="1"/>
                    <a:pt x="233" y="40"/>
                    <a:pt x="155" y="117"/>
                  </a:cubicBezTo>
                  <a:cubicBezTo>
                    <a:pt x="1" y="284"/>
                    <a:pt x="1" y="534"/>
                    <a:pt x="155" y="700"/>
                  </a:cubicBezTo>
                  <a:lnTo>
                    <a:pt x="382" y="927"/>
                  </a:lnTo>
                  <a:lnTo>
                    <a:pt x="155" y="1141"/>
                  </a:lnTo>
                  <a:cubicBezTo>
                    <a:pt x="1" y="1308"/>
                    <a:pt x="1" y="1558"/>
                    <a:pt x="155" y="1724"/>
                  </a:cubicBezTo>
                  <a:cubicBezTo>
                    <a:pt x="233" y="1802"/>
                    <a:pt x="337" y="1840"/>
                    <a:pt x="441" y="1840"/>
                  </a:cubicBezTo>
                  <a:cubicBezTo>
                    <a:pt x="545" y="1840"/>
                    <a:pt x="649" y="1802"/>
                    <a:pt x="727" y="1724"/>
                  </a:cubicBezTo>
                  <a:lnTo>
                    <a:pt x="953" y="1498"/>
                  </a:lnTo>
                  <a:lnTo>
                    <a:pt x="1179" y="1724"/>
                  </a:lnTo>
                  <a:cubicBezTo>
                    <a:pt x="1263" y="1802"/>
                    <a:pt x="1367" y="1840"/>
                    <a:pt x="1471" y="1840"/>
                  </a:cubicBezTo>
                  <a:cubicBezTo>
                    <a:pt x="1575" y="1840"/>
                    <a:pt x="1679" y="1802"/>
                    <a:pt x="1763" y="1724"/>
                  </a:cubicBezTo>
                  <a:cubicBezTo>
                    <a:pt x="1917" y="1558"/>
                    <a:pt x="1917" y="1308"/>
                    <a:pt x="1763" y="1141"/>
                  </a:cubicBezTo>
                  <a:lnTo>
                    <a:pt x="1536" y="927"/>
                  </a:lnTo>
                  <a:lnTo>
                    <a:pt x="1763" y="700"/>
                  </a:lnTo>
                  <a:cubicBezTo>
                    <a:pt x="1917" y="534"/>
                    <a:pt x="1917" y="284"/>
                    <a:pt x="1763" y="117"/>
                  </a:cubicBezTo>
                  <a:cubicBezTo>
                    <a:pt x="1679" y="40"/>
                    <a:pt x="1575" y="1"/>
                    <a:pt x="1471" y="1"/>
                  </a:cubicBezTo>
                  <a:cubicBezTo>
                    <a:pt x="1367" y="1"/>
                    <a:pt x="1263" y="40"/>
                    <a:pt x="1179" y="117"/>
                  </a:cubicBezTo>
                  <a:lnTo>
                    <a:pt x="953" y="343"/>
                  </a:lnTo>
                  <a:lnTo>
                    <a:pt x="727" y="117"/>
                  </a:lnTo>
                  <a:cubicBezTo>
                    <a:pt x="649" y="40"/>
                    <a:pt x="545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535170" y="1913255"/>
              <a:ext cx="62230" cy="59690"/>
            </a:xfrm>
            <a:custGeom>
              <a:avLst/>
              <a:gdLst/>
              <a:ahLst/>
              <a:cxnLst/>
              <a:rect l="l" t="t" r="r" b="b"/>
              <a:pathLst>
                <a:path w="2050" h="1848" extrusionOk="0">
                  <a:moveTo>
                    <a:pt x="567" y="1"/>
                  </a:moveTo>
                  <a:cubicBezTo>
                    <a:pt x="252" y="1"/>
                    <a:pt x="0" y="396"/>
                    <a:pt x="274" y="706"/>
                  </a:cubicBezTo>
                  <a:lnTo>
                    <a:pt x="500" y="933"/>
                  </a:lnTo>
                  <a:lnTo>
                    <a:pt x="274" y="1147"/>
                  </a:lnTo>
                  <a:cubicBezTo>
                    <a:pt x="119" y="1314"/>
                    <a:pt x="119" y="1575"/>
                    <a:pt x="274" y="1730"/>
                  </a:cubicBezTo>
                  <a:cubicBezTo>
                    <a:pt x="358" y="1808"/>
                    <a:pt x="465" y="1846"/>
                    <a:pt x="570" y="1846"/>
                  </a:cubicBezTo>
                  <a:cubicBezTo>
                    <a:pt x="676" y="1846"/>
                    <a:pt x="780" y="1808"/>
                    <a:pt x="858" y="1730"/>
                  </a:cubicBezTo>
                  <a:lnTo>
                    <a:pt x="1084" y="1504"/>
                  </a:lnTo>
                  <a:lnTo>
                    <a:pt x="1310" y="1730"/>
                  </a:lnTo>
                  <a:cubicBezTo>
                    <a:pt x="1387" y="1808"/>
                    <a:pt x="1492" y="1846"/>
                    <a:pt x="1596" y="1846"/>
                  </a:cubicBezTo>
                  <a:cubicBezTo>
                    <a:pt x="1700" y="1846"/>
                    <a:pt x="1804" y="1808"/>
                    <a:pt x="1882" y="1730"/>
                  </a:cubicBezTo>
                  <a:cubicBezTo>
                    <a:pt x="2048" y="1575"/>
                    <a:pt x="2048" y="1314"/>
                    <a:pt x="1882" y="1147"/>
                  </a:cubicBezTo>
                  <a:lnTo>
                    <a:pt x="1655" y="933"/>
                  </a:lnTo>
                  <a:lnTo>
                    <a:pt x="1882" y="706"/>
                  </a:lnTo>
                  <a:cubicBezTo>
                    <a:pt x="2048" y="540"/>
                    <a:pt x="2048" y="290"/>
                    <a:pt x="1882" y="123"/>
                  </a:cubicBezTo>
                  <a:cubicBezTo>
                    <a:pt x="1804" y="46"/>
                    <a:pt x="1700" y="7"/>
                    <a:pt x="1596" y="7"/>
                  </a:cubicBezTo>
                  <a:cubicBezTo>
                    <a:pt x="1492" y="7"/>
                    <a:pt x="1387" y="46"/>
                    <a:pt x="1310" y="123"/>
                  </a:cubicBezTo>
                  <a:lnTo>
                    <a:pt x="1084" y="349"/>
                  </a:lnTo>
                  <a:lnTo>
                    <a:pt x="858" y="123"/>
                  </a:lnTo>
                  <a:cubicBezTo>
                    <a:pt x="764" y="37"/>
                    <a:pt x="662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416425" y="19138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42" extrusionOk="0">
                  <a:moveTo>
                    <a:pt x="453" y="1"/>
                  </a:moveTo>
                  <a:cubicBezTo>
                    <a:pt x="349" y="1"/>
                    <a:pt x="245" y="40"/>
                    <a:pt x="167" y="117"/>
                  </a:cubicBezTo>
                  <a:cubicBezTo>
                    <a:pt x="0" y="284"/>
                    <a:pt x="0" y="534"/>
                    <a:pt x="167" y="700"/>
                  </a:cubicBezTo>
                  <a:lnTo>
                    <a:pt x="393" y="927"/>
                  </a:lnTo>
                  <a:lnTo>
                    <a:pt x="167" y="1141"/>
                  </a:lnTo>
                  <a:cubicBezTo>
                    <a:pt x="0" y="1308"/>
                    <a:pt x="0" y="1558"/>
                    <a:pt x="167" y="1724"/>
                  </a:cubicBezTo>
                  <a:cubicBezTo>
                    <a:pt x="245" y="1802"/>
                    <a:pt x="349" y="1840"/>
                    <a:pt x="453" y="1840"/>
                  </a:cubicBezTo>
                  <a:cubicBezTo>
                    <a:pt x="557" y="1840"/>
                    <a:pt x="661" y="1802"/>
                    <a:pt x="739" y="1724"/>
                  </a:cubicBezTo>
                  <a:lnTo>
                    <a:pt x="965" y="1498"/>
                  </a:lnTo>
                  <a:lnTo>
                    <a:pt x="1191" y="1724"/>
                  </a:lnTo>
                  <a:cubicBezTo>
                    <a:pt x="1268" y="1802"/>
                    <a:pt x="1373" y="1840"/>
                    <a:pt x="1478" y="1840"/>
                  </a:cubicBezTo>
                  <a:cubicBezTo>
                    <a:pt x="1584" y="1840"/>
                    <a:pt x="1691" y="1802"/>
                    <a:pt x="1774" y="1724"/>
                  </a:cubicBezTo>
                  <a:cubicBezTo>
                    <a:pt x="1929" y="1558"/>
                    <a:pt x="1929" y="1308"/>
                    <a:pt x="1774" y="1141"/>
                  </a:cubicBezTo>
                  <a:lnTo>
                    <a:pt x="1548" y="927"/>
                  </a:lnTo>
                  <a:lnTo>
                    <a:pt x="1774" y="700"/>
                  </a:lnTo>
                  <a:cubicBezTo>
                    <a:pt x="1929" y="534"/>
                    <a:pt x="1929" y="284"/>
                    <a:pt x="1774" y="117"/>
                  </a:cubicBezTo>
                  <a:cubicBezTo>
                    <a:pt x="1691" y="40"/>
                    <a:pt x="1587" y="1"/>
                    <a:pt x="1483" y="1"/>
                  </a:cubicBezTo>
                  <a:cubicBezTo>
                    <a:pt x="1379" y="1"/>
                    <a:pt x="1274" y="40"/>
                    <a:pt x="1191" y="117"/>
                  </a:cubicBezTo>
                  <a:lnTo>
                    <a:pt x="965" y="343"/>
                  </a:lnTo>
                  <a:lnTo>
                    <a:pt x="739" y="117"/>
                  </a:lnTo>
                  <a:cubicBezTo>
                    <a:pt x="661" y="40"/>
                    <a:pt x="557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660900" y="20281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50" extrusionOk="0">
                  <a:moveTo>
                    <a:pt x="453" y="0"/>
                  </a:moveTo>
                  <a:cubicBezTo>
                    <a:pt x="349" y="0"/>
                    <a:pt x="245" y="42"/>
                    <a:pt x="167" y="125"/>
                  </a:cubicBezTo>
                  <a:cubicBezTo>
                    <a:pt x="1" y="280"/>
                    <a:pt x="1" y="542"/>
                    <a:pt x="167" y="697"/>
                  </a:cubicBezTo>
                  <a:lnTo>
                    <a:pt x="394" y="923"/>
                  </a:lnTo>
                  <a:lnTo>
                    <a:pt x="167" y="1149"/>
                  </a:lnTo>
                  <a:cubicBezTo>
                    <a:pt x="1" y="1304"/>
                    <a:pt x="1" y="1566"/>
                    <a:pt x="167" y="1733"/>
                  </a:cubicBezTo>
                  <a:cubicBezTo>
                    <a:pt x="245" y="1810"/>
                    <a:pt x="349" y="1849"/>
                    <a:pt x="453" y="1849"/>
                  </a:cubicBezTo>
                  <a:cubicBezTo>
                    <a:pt x="557" y="1849"/>
                    <a:pt x="661" y="1810"/>
                    <a:pt x="739" y="1733"/>
                  </a:cubicBezTo>
                  <a:lnTo>
                    <a:pt x="965" y="1506"/>
                  </a:lnTo>
                  <a:lnTo>
                    <a:pt x="1191" y="1733"/>
                  </a:lnTo>
                  <a:cubicBezTo>
                    <a:pt x="1269" y="1810"/>
                    <a:pt x="1373" y="1849"/>
                    <a:pt x="1478" y="1849"/>
                  </a:cubicBezTo>
                  <a:cubicBezTo>
                    <a:pt x="1584" y="1849"/>
                    <a:pt x="1691" y="1810"/>
                    <a:pt x="1775" y="1733"/>
                  </a:cubicBezTo>
                  <a:cubicBezTo>
                    <a:pt x="1929" y="1566"/>
                    <a:pt x="1929" y="1304"/>
                    <a:pt x="1775" y="1149"/>
                  </a:cubicBezTo>
                  <a:lnTo>
                    <a:pt x="1548" y="923"/>
                  </a:lnTo>
                  <a:lnTo>
                    <a:pt x="1775" y="697"/>
                  </a:lnTo>
                  <a:cubicBezTo>
                    <a:pt x="1929" y="542"/>
                    <a:pt x="1929" y="280"/>
                    <a:pt x="1775" y="125"/>
                  </a:cubicBezTo>
                  <a:cubicBezTo>
                    <a:pt x="1691" y="42"/>
                    <a:pt x="1584" y="0"/>
                    <a:pt x="1478" y="0"/>
                  </a:cubicBezTo>
                  <a:cubicBezTo>
                    <a:pt x="1373" y="0"/>
                    <a:pt x="1269" y="42"/>
                    <a:pt x="1191" y="125"/>
                  </a:cubicBezTo>
                  <a:lnTo>
                    <a:pt x="965" y="352"/>
                  </a:lnTo>
                  <a:lnTo>
                    <a:pt x="739" y="125"/>
                  </a:lnTo>
                  <a:cubicBezTo>
                    <a:pt x="661" y="42"/>
                    <a:pt x="557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4416425" y="20281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1931" h="1850" extrusionOk="0">
                  <a:moveTo>
                    <a:pt x="453" y="0"/>
                  </a:moveTo>
                  <a:cubicBezTo>
                    <a:pt x="349" y="0"/>
                    <a:pt x="245" y="42"/>
                    <a:pt x="167" y="125"/>
                  </a:cubicBezTo>
                  <a:cubicBezTo>
                    <a:pt x="0" y="280"/>
                    <a:pt x="0" y="542"/>
                    <a:pt x="167" y="697"/>
                  </a:cubicBezTo>
                  <a:lnTo>
                    <a:pt x="393" y="923"/>
                  </a:lnTo>
                  <a:lnTo>
                    <a:pt x="167" y="1149"/>
                  </a:lnTo>
                  <a:cubicBezTo>
                    <a:pt x="0" y="1304"/>
                    <a:pt x="0" y="1566"/>
                    <a:pt x="167" y="1733"/>
                  </a:cubicBezTo>
                  <a:cubicBezTo>
                    <a:pt x="245" y="1810"/>
                    <a:pt x="349" y="1849"/>
                    <a:pt x="453" y="1849"/>
                  </a:cubicBezTo>
                  <a:cubicBezTo>
                    <a:pt x="557" y="1849"/>
                    <a:pt x="661" y="1810"/>
                    <a:pt x="739" y="1733"/>
                  </a:cubicBezTo>
                  <a:lnTo>
                    <a:pt x="965" y="1506"/>
                  </a:lnTo>
                  <a:lnTo>
                    <a:pt x="1191" y="1733"/>
                  </a:lnTo>
                  <a:cubicBezTo>
                    <a:pt x="1268" y="1810"/>
                    <a:pt x="1373" y="1849"/>
                    <a:pt x="1478" y="1849"/>
                  </a:cubicBezTo>
                  <a:cubicBezTo>
                    <a:pt x="1584" y="1849"/>
                    <a:pt x="1691" y="1810"/>
                    <a:pt x="1774" y="1733"/>
                  </a:cubicBezTo>
                  <a:cubicBezTo>
                    <a:pt x="1929" y="1566"/>
                    <a:pt x="1929" y="1304"/>
                    <a:pt x="1774" y="1149"/>
                  </a:cubicBezTo>
                  <a:lnTo>
                    <a:pt x="1548" y="923"/>
                  </a:lnTo>
                  <a:lnTo>
                    <a:pt x="1774" y="697"/>
                  </a:lnTo>
                  <a:cubicBezTo>
                    <a:pt x="1929" y="542"/>
                    <a:pt x="1929" y="280"/>
                    <a:pt x="1774" y="125"/>
                  </a:cubicBezTo>
                  <a:cubicBezTo>
                    <a:pt x="1691" y="42"/>
                    <a:pt x="1587" y="0"/>
                    <a:pt x="1483" y="0"/>
                  </a:cubicBezTo>
                  <a:cubicBezTo>
                    <a:pt x="1379" y="0"/>
                    <a:pt x="1274" y="42"/>
                    <a:pt x="1191" y="125"/>
                  </a:cubicBezTo>
                  <a:lnTo>
                    <a:pt x="965" y="352"/>
                  </a:lnTo>
                  <a:lnTo>
                    <a:pt x="739" y="125"/>
                  </a:lnTo>
                  <a:cubicBezTo>
                    <a:pt x="661" y="42"/>
                    <a:pt x="557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4507865" y="2025015"/>
              <a:ext cx="123190" cy="66040"/>
            </a:xfrm>
            <a:custGeom>
              <a:avLst/>
              <a:gdLst/>
              <a:ahLst/>
              <a:cxnLst/>
              <a:rect l="l" t="t" r="r" b="b"/>
              <a:pathLst>
                <a:path w="4050" h="2055" extrusionOk="0">
                  <a:moveTo>
                    <a:pt x="983" y="0"/>
                  </a:moveTo>
                  <a:cubicBezTo>
                    <a:pt x="784" y="0"/>
                    <a:pt x="584" y="134"/>
                    <a:pt x="572" y="402"/>
                  </a:cubicBezTo>
                  <a:lnTo>
                    <a:pt x="572" y="616"/>
                  </a:lnTo>
                  <a:lnTo>
                    <a:pt x="537" y="616"/>
                  </a:lnTo>
                  <a:cubicBezTo>
                    <a:pt x="1" y="640"/>
                    <a:pt x="1" y="1414"/>
                    <a:pt x="537" y="1438"/>
                  </a:cubicBezTo>
                  <a:lnTo>
                    <a:pt x="572" y="1438"/>
                  </a:lnTo>
                  <a:lnTo>
                    <a:pt x="572" y="1652"/>
                  </a:lnTo>
                  <a:cubicBezTo>
                    <a:pt x="584" y="1920"/>
                    <a:pt x="784" y="2054"/>
                    <a:pt x="983" y="2054"/>
                  </a:cubicBezTo>
                  <a:cubicBezTo>
                    <a:pt x="1183" y="2054"/>
                    <a:pt x="1382" y="1920"/>
                    <a:pt x="1394" y="1652"/>
                  </a:cubicBezTo>
                  <a:lnTo>
                    <a:pt x="1394" y="1438"/>
                  </a:lnTo>
                  <a:lnTo>
                    <a:pt x="2644" y="1438"/>
                  </a:lnTo>
                  <a:lnTo>
                    <a:pt x="2644" y="1652"/>
                  </a:lnTo>
                  <a:cubicBezTo>
                    <a:pt x="2656" y="1920"/>
                    <a:pt x="2855" y="2054"/>
                    <a:pt x="3055" y="2054"/>
                  </a:cubicBezTo>
                  <a:cubicBezTo>
                    <a:pt x="3254" y="2054"/>
                    <a:pt x="3454" y="1920"/>
                    <a:pt x="3466" y="1652"/>
                  </a:cubicBezTo>
                  <a:lnTo>
                    <a:pt x="3466" y="1438"/>
                  </a:lnTo>
                  <a:lnTo>
                    <a:pt x="3501" y="1438"/>
                  </a:lnTo>
                  <a:cubicBezTo>
                    <a:pt x="4049" y="1414"/>
                    <a:pt x="4049" y="640"/>
                    <a:pt x="3501" y="616"/>
                  </a:cubicBezTo>
                  <a:lnTo>
                    <a:pt x="3466" y="616"/>
                  </a:lnTo>
                  <a:lnTo>
                    <a:pt x="3466" y="402"/>
                  </a:lnTo>
                  <a:cubicBezTo>
                    <a:pt x="3454" y="134"/>
                    <a:pt x="3254" y="0"/>
                    <a:pt x="3055" y="0"/>
                  </a:cubicBezTo>
                  <a:cubicBezTo>
                    <a:pt x="2855" y="0"/>
                    <a:pt x="2656" y="134"/>
                    <a:pt x="2644" y="402"/>
                  </a:cubicBezTo>
                  <a:lnTo>
                    <a:pt x="2644" y="616"/>
                  </a:lnTo>
                  <a:lnTo>
                    <a:pt x="1394" y="616"/>
                  </a:lnTo>
                  <a:lnTo>
                    <a:pt x="1394" y="402"/>
                  </a:lnTo>
                  <a:cubicBezTo>
                    <a:pt x="1382" y="134"/>
                    <a:pt x="1183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37"/>
          <p:cNvSpPr txBox="1"/>
          <p:nvPr/>
        </p:nvSpPr>
        <p:spPr>
          <a:xfrm>
            <a:off x="3326765" y="2288540"/>
            <a:ext cx="249364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ontserrat ExtraBold"/>
                <a:sym typeface="Montserrat ExtraBold"/>
              </a:rPr>
              <a:t>목표</a:t>
            </a:r>
            <a:endParaRPr sz="1800" b="0" i="0" u="none" strike="noStrike" cap="none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ontserrat ExtraBold"/>
              <a:sym typeface="Montserrat ExtraBold"/>
            </a:endParaRPr>
          </a:p>
        </p:txBody>
      </p:sp>
      <p:grpSp>
        <p:nvGrpSpPr>
          <p:cNvPr id="518" name="Google Shape;518;p37"/>
          <p:cNvGrpSpPr/>
          <p:nvPr/>
        </p:nvGrpSpPr>
        <p:grpSpPr>
          <a:xfrm>
            <a:off x="4950581" y="3732895"/>
            <a:ext cx="839315" cy="742854"/>
            <a:chOff x="4950581" y="3732895"/>
            <a:chExt cx="839315" cy="742854"/>
          </a:xfrm>
        </p:grpSpPr>
        <p:sp>
          <p:nvSpPr>
            <p:cNvPr id="519" name="Google Shape;519;p37"/>
            <p:cNvSpPr/>
            <p:nvPr/>
          </p:nvSpPr>
          <p:spPr>
            <a:xfrm rot="7380000">
              <a:off x="5155565" y="3801745"/>
              <a:ext cx="492760" cy="605155"/>
            </a:xfrm>
            <a:custGeom>
              <a:avLst/>
              <a:gdLst/>
              <a:ahLst/>
              <a:cxnLst/>
              <a:rect l="l" t="t" r="r" b="b"/>
              <a:pathLst>
                <a:path w="8920" h="10967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/>
            <p:nvPr/>
          </p:nvSpPr>
          <p:spPr>
            <a:xfrm rot="7380000">
              <a:off x="4983480" y="4064000"/>
              <a:ext cx="139700" cy="154305"/>
            </a:xfrm>
            <a:custGeom>
              <a:avLst/>
              <a:gdLst/>
              <a:ahLst/>
              <a:cxnLst/>
              <a:rect l="l" t="t" r="r" b="b"/>
              <a:pathLst>
                <a:path w="2526" h="2788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37"/>
          <p:cNvSpPr txBox="1"/>
          <p:nvPr/>
        </p:nvSpPr>
        <p:spPr>
          <a:xfrm>
            <a:off x="525818" y="3111500"/>
            <a:ext cx="22847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날짜별 운동 기록 관리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총 칼로리 소모량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3783310" y="3042043"/>
            <a:ext cx="200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ork Sans"/>
                <a:sym typeface="Work Sans"/>
              </a:rPr>
              <a:t>- 도전 목표 기록</a:t>
            </a: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  <a:p>
            <a: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endParaRPr sz="1400" b="0" i="0" u="none" strike="noStrike" cap="none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"/>
          <p:cNvSpPr txBox="1">
            <a:spLocks noGrp="1"/>
          </p:cNvSpPr>
          <p:nvPr>
            <p:ph type="title"/>
          </p:nvPr>
        </p:nvSpPr>
        <p:spPr>
          <a:xfrm>
            <a:off x="3294600" y="539750"/>
            <a:ext cx="2554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절차</a:t>
            </a:r>
            <a:endParaRPr sz="2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8" name="Google Shape;528;p38"/>
          <p:cNvSpPr/>
          <p:nvPr/>
        </p:nvSpPr>
        <p:spPr>
          <a:xfrm>
            <a:off x="5322570" y="3196590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8"/>
          <p:cNvGrpSpPr/>
          <p:nvPr/>
        </p:nvGrpSpPr>
        <p:grpSpPr>
          <a:xfrm>
            <a:off x="5574840" y="4453647"/>
            <a:ext cx="687800" cy="578323"/>
            <a:chOff x="5574840" y="4453647"/>
            <a:chExt cx="687800" cy="578323"/>
          </a:xfrm>
        </p:grpSpPr>
        <p:sp>
          <p:nvSpPr>
            <p:cNvPr id="530" name="Google Shape;530;p38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38"/>
          <p:cNvSpPr/>
          <p:nvPr/>
        </p:nvSpPr>
        <p:spPr>
          <a:xfrm rot="5399920">
            <a:off x="7835901" y="882651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5565729" y="1859859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796276" y="1713796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8"/>
          <p:cNvSpPr txBox="1"/>
          <p:nvPr/>
        </p:nvSpPr>
        <p:spPr>
          <a:xfrm>
            <a:off x="900240" y="1916128"/>
            <a:ext cx="597595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2975188" y="1713796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F9B3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8"/>
          <p:cNvSpPr txBox="1"/>
          <p:nvPr/>
        </p:nvSpPr>
        <p:spPr>
          <a:xfrm>
            <a:off x="3107156" y="1916128"/>
            <a:ext cx="545204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5108586" y="1707804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359F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8"/>
          <p:cNvSpPr txBox="1"/>
          <p:nvPr/>
        </p:nvSpPr>
        <p:spPr>
          <a:xfrm>
            <a:off x="4912796" y="1892932"/>
            <a:ext cx="1199299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7444182" y="1707875"/>
            <a:ext cx="805525" cy="883332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rgbClr val="4A9E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8"/>
          <p:cNvSpPr txBox="1"/>
          <p:nvPr/>
        </p:nvSpPr>
        <p:spPr>
          <a:xfrm>
            <a:off x="7247230" y="1906553"/>
            <a:ext cx="1199299" cy="48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1800" b="0" i="0" u="none" strike="noStrike" cap="non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542" name="Google Shape;542;p38"/>
          <p:cNvCxnSpPr/>
          <p:nvPr/>
        </p:nvCxnSpPr>
        <p:spPr>
          <a:xfrm>
            <a:off x="1642660" y="2155413"/>
            <a:ext cx="1332528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3780713" y="2159067"/>
            <a:ext cx="1363093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4" name="Google Shape;544;p38"/>
          <p:cNvCxnSpPr/>
          <p:nvPr/>
        </p:nvCxnSpPr>
        <p:spPr>
          <a:xfrm rot="10800000" flipH="1">
            <a:off x="5954845" y="2135871"/>
            <a:ext cx="1489337" cy="13599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5" name="Google Shape;545;p38"/>
          <p:cNvSpPr txBox="1"/>
          <p:nvPr/>
        </p:nvSpPr>
        <p:spPr>
          <a:xfrm>
            <a:off x="306920" y="2656516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수집과 문제 분석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4585052" y="2623806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 및 개발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8"/>
          <p:cNvSpPr txBox="1"/>
          <p:nvPr/>
        </p:nvSpPr>
        <p:spPr>
          <a:xfrm>
            <a:off x="2409762" y="2649607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분석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8"/>
          <p:cNvSpPr txBox="1"/>
          <p:nvPr/>
        </p:nvSpPr>
        <p:spPr>
          <a:xfrm>
            <a:off x="6878691" y="2606879"/>
            <a:ext cx="1936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어플리케이션 테스트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 txBox="1"/>
          <p:nvPr/>
        </p:nvSpPr>
        <p:spPr>
          <a:xfrm>
            <a:off x="447925" y="3195135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서비스 중인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어플리케이션 분석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441098" y="3733752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분석을 통해 차별화된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전략 제시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2693231" y="3187116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사용자에게 필요한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디자인 분석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2693231" y="3730814"/>
            <a:ext cx="217496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 벤치마크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4761918" y="3735908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 설정을 통한 사용자의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도전 정보 관리 기능 제공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4761918" y="3190525"/>
            <a:ext cx="217496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간편한 사용성을 기반으로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개발 진행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6878691" y="3159368"/>
            <a:ext cx="217496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-"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어플리케이션 안정성 테스트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"/>
          <p:cNvSpPr txBox="1">
            <a:spLocks noGrp="1"/>
          </p:cNvSpPr>
          <p:nvPr>
            <p:ph type="title"/>
          </p:nvPr>
        </p:nvSpPr>
        <p:spPr>
          <a:xfrm>
            <a:off x="2819638" y="431235"/>
            <a:ext cx="34599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</a:pPr>
            <a:r>
              <a:rPr lang="en" sz="2600"/>
              <a:t>프로젝트 수행 일정</a:t>
            </a:r>
            <a:endParaRPr sz="2600"/>
          </a:p>
        </p:txBody>
      </p:sp>
      <p:sp>
        <p:nvSpPr>
          <p:cNvPr id="561" name="Google Shape;561;p39"/>
          <p:cNvSpPr/>
          <p:nvPr/>
        </p:nvSpPr>
        <p:spPr>
          <a:xfrm>
            <a:off x="5367393" y="1860467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5367393" y="3216192"/>
            <a:ext cx="251497" cy="245131"/>
          </a:xfrm>
          <a:custGeom>
            <a:avLst/>
            <a:gdLst/>
            <a:ahLst/>
            <a:cxnLst/>
            <a:rect l="l" t="t" r="r" b="b"/>
            <a:pathLst>
              <a:path w="34136" h="16967" extrusionOk="0">
                <a:moveTo>
                  <a:pt x="25348" y="1262"/>
                </a:moveTo>
                <a:cubicBezTo>
                  <a:pt x="27372" y="1608"/>
                  <a:pt x="29492" y="2036"/>
                  <a:pt x="31099" y="3322"/>
                </a:cubicBezTo>
                <a:cubicBezTo>
                  <a:pt x="33397" y="5144"/>
                  <a:pt x="34135" y="8823"/>
                  <a:pt x="32445" y="11252"/>
                </a:cubicBezTo>
                <a:cubicBezTo>
                  <a:pt x="30801" y="13633"/>
                  <a:pt x="27611" y="14300"/>
                  <a:pt x="24717" y="14597"/>
                </a:cubicBezTo>
                <a:cubicBezTo>
                  <a:pt x="19431" y="15145"/>
                  <a:pt x="4822" y="16967"/>
                  <a:pt x="2357" y="10394"/>
                </a:cubicBezTo>
                <a:cubicBezTo>
                  <a:pt x="0" y="4132"/>
                  <a:pt x="5810" y="1346"/>
                  <a:pt x="10835" y="667"/>
                </a:cubicBezTo>
                <a:cubicBezTo>
                  <a:pt x="15681" y="0"/>
                  <a:pt x="20562" y="465"/>
                  <a:pt x="25348" y="1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9"/>
          <p:cNvGrpSpPr/>
          <p:nvPr/>
        </p:nvGrpSpPr>
        <p:grpSpPr>
          <a:xfrm>
            <a:off x="5574840" y="4453647"/>
            <a:ext cx="687800" cy="578323"/>
            <a:chOff x="5574840" y="4453647"/>
            <a:chExt cx="687800" cy="578323"/>
          </a:xfrm>
        </p:grpSpPr>
        <p:sp>
          <p:nvSpPr>
            <p:cNvPr id="564" name="Google Shape;564;p39"/>
            <p:cNvSpPr/>
            <p:nvPr/>
          </p:nvSpPr>
          <p:spPr>
            <a:xfrm rot="6563869">
              <a:off x="5729602" y="4479915"/>
              <a:ext cx="427991" cy="525786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 rot="6563812">
              <a:off x="5597527" y="4781550"/>
              <a:ext cx="121285" cy="133983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39"/>
          <p:cNvSpPr/>
          <p:nvPr/>
        </p:nvSpPr>
        <p:spPr>
          <a:xfrm rot="5399920">
            <a:off x="7835901" y="882651"/>
            <a:ext cx="506730" cy="683258"/>
          </a:xfrm>
          <a:custGeom>
            <a:avLst/>
            <a:gdLst/>
            <a:ahLst/>
            <a:cxnLst/>
            <a:rect l="l" t="t" r="r" b="b"/>
            <a:pathLst>
              <a:path w="4740" h="6395" extrusionOk="0">
                <a:moveTo>
                  <a:pt x="2608" y="1989"/>
                </a:moveTo>
                <a:cubicBezTo>
                  <a:pt x="2394" y="2406"/>
                  <a:pt x="1906" y="2561"/>
                  <a:pt x="1489" y="2775"/>
                </a:cubicBezTo>
                <a:cubicBezTo>
                  <a:pt x="596" y="3275"/>
                  <a:pt x="1" y="4418"/>
                  <a:pt x="429" y="5335"/>
                </a:cubicBezTo>
                <a:cubicBezTo>
                  <a:pt x="727" y="5990"/>
                  <a:pt x="1489" y="6394"/>
                  <a:pt x="2215" y="6323"/>
                </a:cubicBezTo>
                <a:cubicBezTo>
                  <a:pt x="2942" y="6251"/>
                  <a:pt x="3584" y="5739"/>
                  <a:pt x="3894" y="5085"/>
                </a:cubicBezTo>
                <a:cubicBezTo>
                  <a:pt x="4204" y="4430"/>
                  <a:pt x="4204" y="3656"/>
                  <a:pt x="3954" y="2977"/>
                </a:cubicBezTo>
                <a:cubicBezTo>
                  <a:pt x="3787" y="2513"/>
                  <a:pt x="3525" y="1965"/>
                  <a:pt x="3846" y="1584"/>
                </a:cubicBezTo>
                <a:cubicBezTo>
                  <a:pt x="3954" y="1465"/>
                  <a:pt x="4120" y="1394"/>
                  <a:pt x="4239" y="1275"/>
                </a:cubicBezTo>
                <a:cubicBezTo>
                  <a:pt x="4739" y="727"/>
                  <a:pt x="3989" y="1"/>
                  <a:pt x="3406" y="191"/>
                </a:cubicBezTo>
                <a:cubicBezTo>
                  <a:pt x="2572" y="441"/>
                  <a:pt x="2906" y="1441"/>
                  <a:pt x="2608" y="19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39"/>
          <p:cNvGraphicFramePr/>
          <p:nvPr/>
        </p:nvGraphicFramePr>
        <p:xfrm>
          <a:off x="546846" y="1136618"/>
          <a:ext cx="8005525" cy="3524075"/>
        </p:xfrm>
        <a:graphic>
          <a:graphicData uri="http://schemas.openxmlformats.org/drawingml/2006/table">
            <a:tbl>
              <a:tblPr firstRow="1" bandRow="1">
                <a:noFill/>
                <a:tableStyleId>{B0EF233E-0DDB-44EB-9E87-2AF54BA5EEC9}</a:tableStyleId>
              </a:tblPr>
              <a:tblGrid>
                <a:gridCol w="127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4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6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7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34125"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TIMELINE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기간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4/26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4/30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5/3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5/17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5/28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5/31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6/4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수행시간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3HR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4HR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4B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u="none" strike="noStrike" cap="none"/>
                        <a:t>주제 선정 및</a:t>
                      </a:r>
                      <a:endParaRPr sz="105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u="none" strike="noStrike" cap="none"/>
                        <a:t>자료 수집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30" u="none" strike="noStrike" cap="none"/>
                        <a:t>디자인 설계 및</a:t>
                      </a:r>
                      <a:endParaRPr sz="103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30" u="none" strike="noStrike" cap="none"/>
                        <a:t>와이어프레임 작성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/>
                        <a:t>프론트엔드 작업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백엔드 작업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/>
                        <a:t>테스트 수행</a:t>
                      </a:r>
                      <a:endParaRPr sz="1200" u="none" strike="noStrike" cap="none"/>
                    </a:p>
                  </a:txBody>
                  <a:tcPr marL="91450" marR="91450" marT="45725" marB="45725" anchor="ctr">
                    <a:solidFill>
                      <a:srgbClr val="87B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BD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8" name="Google Shape;568;p39"/>
          <p:cNvSpPr/>
          <p:nvPr/>
        </p:nvSpPr>
        <p:spPr>
          <a:xfrm>
            <a:off x="1837764" y="2695944"/>
            <a:ext cx="1120588" cy="1206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1837764" y="2469296"/>
            <a:ext cx="5737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착수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9"/>
          <p:cNvSpPr/>
          <p:nvPr/>
        </p:nvSpPr>
        <p:spPr>
          <a:xfrm>
            <a:off x="1836532" y="3166112"/>
            <a:ext cx="1120588" cy="1217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9"/>
          <p:cNvSpPr/>
          <p:nvPr/>
        </p:nvSpPr>
        <p:spPr>
          <a:xfrm>
            <a:off x="2993216" y="3600018"/>
            <a:ext cx="2224241" cy="1181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122532" y="3998663"/>
            <a:ext cx="4402902" cy="136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4696273" y="4448166"/>
            <a:ext cx="3829161" cy="13533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2957120" y="3383095"/>
            <a:ext cx="5737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9"/>
          <p:cNvSpPr/>
          <p:nvPr/>
        </p:nvSpPr>
        <p:spPr>
          <a:xfrm>
            <a:off x="7521388" y="3587398"/>
            <a:ext cx="1004046" cy="1308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79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0"/>
          <p:cNvSpPr txBox="1">
            <a:spLocks noGrp="1"/>
          </p:cNvSpPr>
          <p:nvPr>
            <p:ph type="title"/>
          </p:nvPr>
        </p:nvSpPr>
        <p:spPr>
          <a:xfrm>
            <a:off x="713105" y="2287905"/>
            <a:ext cx="4182110" cy="74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</a:pPr>
            <a:r>
              <a:rPr lang="en" sz="4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설계</a:t>
            </a:r>
            <a:endParaRPr sz="46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1" name="Google Shape;581;p40"/>
          <p:cNvSpPr txBox="1">
            <a:spLocks noGrp="1"/>
          </p:cNvSpPr>
          <p:nvPr>
            <p:ph type="title" idx="2"/>
          </p:nvPr>
        </p:nvSpPr>
        <p:spPr>
          <a:xfrm>
            <a:off x="713105" y="1546860"/>
            <a:ext cx="3599180" cy="74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82" name="Google Shape;582;p40"/>
          <p:cNvGrpSpPr/>
          <p:nvPr/>
        </p:nvGrpSpPr>
        <p:grpSpPr>
          <a:xfrm>
            <a:off x="7888245" y="430345"/>
            <a:ext cx="788701" cy="768720"/>
            <a:chOff x="7888245" y="430345"/>
            <a:chExt cx="788701" cy="768720"/>
          </a:xfrm>
        </p:grpSpPr>
        <p:sp>
          <p:nvSpPr>
            <p:cNvPr id="583" name="Google Shape;583;p40"/>
            <p:cNvSpPr/>
            <p:nvPr/>
          </p:nvSpPr>
          <p:spPr>
            <a:xfrm rot="-1776322">
              <a:off x="8005445" y="512445"/>
              <a:ext cx="492125" cy="604520"/>
            </a:xfrm>
            <a:custGeom>
              <a:avLst/>
              <a:gdLst/>
              <a:ahLst/>
              <a:cxnLst/>
              <a:rect l="l" t="t" r="r" b="b"/>
              <a:pathLst>
                <a:path w="8919" h="10966" extrusionOk="0">
                  <a:moveTo>
                    <a:pt x="6692" y="1357"/>
                  </a:moveTo>
                  <a:cubicBezTo>
                    <a:pt x="4228" y="0"/>
                    <a:pt x="1" y="822"/>
                    <a:pt x="1" y="3882"/>
                  </a:cubicBezTo>
                  <a:cubicBezTo>
                    <a:pt x="1" y="5227"/>
                    <a:pt x="620" y="5715"/>
                    <a:pt x="1322" y="6668"/>
                  </a:cubicBezTo>
                  <a:cubicBezTo>
                    <a:pt x="2346" y="8049"/>
                    <a:pt x="3168" y="10966"/>
                    <a:pt x="5442" y="9620"/>
                  </a:cubicBezTo>
                  <a:cubicBezTo>
                    <a:pt x="7180" y="8584"/>
                    <a:pt x="8919" y="5263"/>
                    <a:pt x="8323" y="3262"/>
                  </a:cubicBezTo>
                  <a:cubicBezTo>
                    <a:pt x="8061" y="2417"/>
                    <a:pt x="7466" y="1786"/>
                    <a:pt x="6692" y="1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 rot="-1776322">
              <a:off x="8509000" y="862330"/>
              <a:ext cx="139065" cy="153670"/>
            </a:xfrm>
            <a:custGeom>
              <a:avLst/>
              <a:gdLst/>
              <a:ahLst/>
              <a:cxnLst/>
              <a:rect l="l" t="t" r="r" b="b"/>
              <a:pathLst>
                <a:path w="2525" h="2787" extrusionOk="0">
                  <a:moveTo>
                    <a:pt x="453" y="2203"/>
                  </a:moveTo>
                  <a:cubicBezTo>
                    <a:pt x="1251" y="2786"/>
                    <a:pt x="2346" y="1834"/>
                    <a:pt x="2442" y="1024"/>
                  </a:cubicBezTo>
                  <a:cubicBezTo>
                    <a:pt x="2525" y="286"/>
                    <a:pt x="1394" y="0"/>
                    <a:pt x="846" y="203"/>
                  </a:cubicBezTo>
                  <a:cubicBezTo>
                    <a:pt x="453" y="358"/>
                    <a:pt x="179" y="703"/>
                    <a:pt x="84" y="1084"/>
                  </a:cubicBezTo>
                  <a:cubicBezTo>
                    <a:pt x="1" y="1489"/>
                    <a:pt x="132" y="1941"/>
                    <a:pt x="453" y="2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40"/>
          <p:cNvSpPr/>
          <p:nvPr/>
        </p:nvSpPr>
        <p:spPr>
          <a:xfrm rot="-2700000">
            <a:off x="3830320" y="3975100"/>
            <a:ext cx="701675" cy="862965"/>
          </a:xfrm>
          <a:custGeom>
            <a:avLst/>
            <a:gdLst/>
            <a:ahLst/>
            <a:cxnLst/>
            <a:rect l="l" t="t" r="r" b="b"/>
            <a:pathLst>
              <a:path w="8919" h="10966" extrusionOk="0">
                <a:moveTo>
                  <a:pt x="6692" y="1357"/>
                </a:moveTo>
                <a:cubicBezTo>
                  <a:pt x="4228" y="0"/>
                  <a:pt x="1" y="822"/>
                  <a:pt x="1" y="3882"/>
                </a:cubicBezTo>
                <a:cubicBezTo>
                  <a:pt x="1" y="5227"/>
                  <a:pt x="620" y="5715"/>
                  <a:pt x="1322" y="6668"/>
                </a:cubicBezTo>
                <a:cubicBezTo>
                  <a:pt x="2346" y="8049"/>
                  <a:pt x="3168" y="10966"/>
                  <a:pt x="5442" y="9620"/>
                </a:cubicBezTo>
                <a:cubicBezTo>
                  <a:pt x="7180" y="8584"/>
                  <a:pt x="8919" y="5263"/>
                  <a:pt x="8323" y="3262"/>
                </a:cubicBezTo>
                <a:cubicBezTo>
                  <a:pt x="8061" y="2417"/>
                  <a:pt x="7466" y="1786"/>
                  <a:pt x="6692" y="13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40"/>
          <p:cNvGrpSpPr/>
          <p:nvPr/>
        </p:nvGrpSpPr>
        <p:grpSpPr>
          <a:xfrm>
            <a:off x="5323205" y="839470"/>
            <a:ext cx="1302385" cy="3665855"/>
            <a:chOff x="5323205" y="839470"/>
            <a:chExt cx="1302385" cy="3665855"/>
          </a:xfrm>
        </p:grpSpPr>
        <p:sp>
          <p:nvSpPr>
            <p:cNvPr id="587" name="Google Shape;587;p40"/>
            <p:cNvSpPr/>
            <p:nvPr/>
          </p:nvSpPr>
          <p:spPr>
            <a:xfrm>
              <a:off x="6160770" y="1014095"/>
              <a:ext cx="464820" cy="892810"/>
            </a:xfrm>
            <a:custGeom>
              <a:avLst/>
              <a:gdLst/>
              <a:ahLst/>
              <a:cxnLst/>
              <a:rect l="l" t="t" r="r" b="b"/>
              <a:pathLst>
                <a:path w="4490" h="8622" extrusionOk="0">
                  <a:moveTo>
                    <a:pt x="2120" y="1"/>
                  </a:moveTo>
                  <a:cubicBezTo>
                    <a:pt x="2263" y="418"/>
                    <a:pt x="2608" y="692"/>
                    <a:pt x="3144" y="1323"/>
                  </a:cubicBezTo>
                  <a:cubicBezTo>
                    <a:pt x="3680" y="1942"/>
                    <a:pt x="4489" y="3799"/>
                    <a:pt x="4489" y="4442"/>
                  </a:cubicBezTo>
                  <a:cubicBezTo>
                    <a:pt x="4489" y="5073"/>
                    <a:pt x="1727" y="6847"/>
                    <a:pt x="1406" y="7347"/>
                  </a:cubicBezTo>
                  <a:cubicBezTo>
                    <a:pt x="1072" y="7847"/>
                    <a:pt x="894" y="8621"/>
                    <a:pt x="894" y="8621"/>
                  </a:cubicBezTo>
                  <a:lnTo>
                    <a:pt x="1" y="6145"/>
                  </a:lnTo>
                  <a:cubicBezTo>
                    <a:pt x="215" y="6121"/>
                    <a:pt x="394" y="6145"/>
                    <a:pt x="453" y="6109"/>
                  </a:cubicBezTo>
                  <a:cubicBezTo>
                    <a:pt x="525" y="6085"/>
                    <a:pt x="1215" y="5847"/>
                    <a:pt x="2180" y="5156"/>
                  </a:cubicBezTo>
                  <a:cubicBezTo>
                    <a:pt x="3156" y="4478"/>
                    <a:pt x="3477" y="4228"/>
                    <a:pt x="3358" y="4073"/>
                  </a:cubicBezTo>
                  <a:cubicBezTo>
                    <a:pt x="2894" y="3466"/>
                    <a:pt x="2858" y="1715"/>
                    <a:pt x="1751" y="62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6167755" y="867410"/>
              <a:ext cx="212090" cy="218440"/>
            </a:xfrm>
            <a:custGeom>
              <a:avLst/>
              <a:gdLst/>
              <a:ahLst/>
              <a:cxnLst/>
              <a:rect l="l" t="t" r="r" b="b"/>
              <a:pathLst>
                <a:path w="2048" h="2108" extrusionOk="0">
                  <a:moveTo>
                    <a:pt x="2048" y="1417"/>
                  </a:moveTo>
                  <a:cubicBezTo>
                    <a:pt x="1917" y="1000"/>
                    <a:pt x="1465" y="715"/>
                    <a:pt x="1298" y="607"/>
                  </a:cubicBezTo>
                  <a:cubicBezTo>
                    <a:pt x="1131" y="500"/>
                    <a:pt x="1024" y="322"/>
                    <a:pt x="845" y="167"/>
                  </a:cubicBezTo>
                  <a:cubicBezTo>
                    <a:pt x="679" y="0"/>
                    <a:pt x="274" y="36"/>
                    <a:pt x="131" y="167"/>
                  </a:cubicBezTo>
                  <a:cubicBezTo>
                    <a:pt x="0" y="286"/>
                    <a:pt x="250" y="488"/>
                    <a:pt x="250" y="488"/>
                  </a:cubicBezTo>
                  <a:cubicBezTo>
                    <a:pt x="250" y="488"/>
                    <a:pt x="95" y="488"/>
                    <a:pt x="83" y="584"/>
                  </a:cubicBezTo>
                  <a:cubicBezTo>
                    <a:pt x="60" y="679"/>
                    <a:pt x="226" y="762"/>
                    <a:pt x="453" y="976"/>
                  </a:cubicBezTo>
                  <a:cubicBezTo>
                    <a:pt x="679" y="1191"/>
                    <a:pt x="691" y="1429"/>
                    <a:pt x="929" y="1774"/>
                  </a:cubicBezTo>
                  <a:cubicBezTo>
                    <a:pt x="1167" y="2108"/>
                    <a:pt x="1679" y="2036"/>
                    <a:pt x="1679" y="203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5323205" y="1125220"/>
              <a:ext cx="624205" cy="774700"/>
            </a:xfrm>
            <a:custGeom>
              <a:avLst/>
              <a:gdLst/>
              <a:ahLst/>
              <a:cxnLst/>
              <a:rect l="l" t="t" r="r" b="b"/>
              <a:pathLst>
                <a:path w="6025" h="7478" extrusionOk="0">
                  <a:moveTo>
                    <a:pt x="3298" y="1"/>
                  </a:moveTo>
                  <a:cubicBezTo>
                    <a:pt x="2810" y="620"/>
                    <a:pt x="0" y="3203"/>
                    <a:pt x="167" y="4692"/>
                  </a:cubicBezTo>
                  <a:cubicBezTo>
                    <a:pt x="322" y="6180"/>
                    <a:pt x="3275" y="7478"/>
                    <a:pt x="4656" y="7478"/>
                  </a:cubicBezTo>
                  <a:cubicBezTo>
                    <a:pt x="6025" y="7478"/>
                    <a:pt x="4739" y="5977"/>
                    <a:pt x="4739" y="5977"/>
                  </a:cubicBezTo>
                  <a:cubicBezTo>
                    <a:pt x="2227" y="6073"/>
                    <a:pt x="1560" y="4704"/>
                    <a:pt x="1489" y="4549"/>
                  </a:cubicBezTo>
                  <a:cubicBezTo>
                    <a:pt x="1489" y="4549"/>
                    <a:pt x="1489" y="4537"/>
                    <a:pt x="1489" y="4525"/>
                  </a:cubicBezTo>
                  <a:cubicBezTo>
                    <a:pt x="1846" y="4072"/>
                    <a:pt x="2120" y="1870"/>
                    <a:pt x="3739" y="167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5604510" y="839470"/>
              <a:ext cx="172720" cy="303530"/>
            </a:xfrm>
            <a:custGeom>
              <a:avLst/>
              <a:gdLst/>
              <a:ahLst/>
              <a:cxnLst/>
              <a:rect l="l" t="t" r="r" b="b"/>
              <a:pathLst>
                <a:path w="1668" h="2930" extrusionOk="0">
                  <a:moveTo>
                    <a:pt x="537" y="2632"/>
                  </a:moveTo>
                  <a:cubicBezTo>
                    <a:pt x="572" y="2215"/>
                    <a:pt x="227" y="1572"/>
                    <a:pt x="120" y="1334"/>
                  </a:cubicBezTo>
                  <a:cubicBezTo>
                    <a:pt x="1" y="1084"/>
                    <a:pt x="251" y="667"/>
                    <a:pt x="156" y="334"/>
                  </a:cubicBezTo>
                  <a:cubicBezTo>
                    <a:pt x="49" y="0"/>
                    <a:pt x="394" y="12"/>
                    <a:pt x="549" y="179"/>
                  </a:cubicBezTo>
                  <a:cubicBezTo>
                    <a:pt x="703" y="357"/>
                    <a:pt x="930" y="905"/>
                    <a:pt x="965" y="1036"/>
                  </a:cubicBezTo>
                  <a:cubicBezTo>
                    <a:pt x="989" y="1155"/>
                    <a:pt x="953" y="1584"/>
                    <a:pt x="965" y="1631"/>
                  </a:cubicBezTo>
                  <a:cubicBezTo>
                    <a:pt x="965" y="1679"/>
                    <a:pt x="1073" y="1774"/>
                    <a:pt x="1108" y="1727"/>
                  </a:cubicBezTo>
                  <a:cubicBezTo>
                    <a:pt x="1144" y="1679"/>
                    <a:pt x="1430" y="1274"/>
                    <a:pt x="1549" y="1393"/>
                  </a:cubicBezTo>
                  <a:cubicBezTo>
                    <a:pt x="1668" y="1524"/>
                    <a:pt x="1311" y="1929"/>
                    <a:pt x="1311" y="2024"/>
                  </a:cubicBezTo>
                  <a:cubicBezTo>
                    <a:pt x="1311" y="2108"/>
                    <a:pt x="1549" y="2596"/>
                    <a:pt x="1037" y="292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5643880" y="1110615"/>
              <a:ext cx="74295" cy="59055"/>
            </a:xfrm>
            <a:custGeom>
              <a:avLst/>
              <a:gdLst/>
              <a:ahLst/>
              <a:cxnLst/>
              <a:rect l="l" t="t" r="r" b="b"/>
              <a:pathLst>
                <a:path w="716" h="573" extrusionOk="0">
                  <a:moveTo>
                    <a:pt x="156" y="13"/>
                  </a:moveTo>
                  <a:cubicBezTo>
                    <a:pt x="144" y="1"/>
                    <a:pt x="1" y="155"/>
                    <a:pt x="72" y="227"/>
                  </a:cubicBezTo>
                  <a:cubicBezTo>
                    <a:pt x="144" y="310"/>
                    <a:pt x="441" y="358"/>
                    <a:pt x="513" y="525"/>
                  </a:cubicBezTo>
                  <a:cubicBezTo>
                    <a:pt x="525" y="572"/>
                    <a:pt x="596" y="453"/>
                    <a:pt x="692" y="382"/>
                  </a:cubicBezTo>
                  <a:cubicBezTo>
                    <a:pt x="715" y="358"/>
                    <a:pt x="465" y="36"/>
                    <a:pt x="156" y="13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6065520" y="2570480"/>
              <a:ext cx="300990" cy="410845"/>
            </a:xfrm>
            <a:custGeom>
              <a:avLst/>
              <a:gdLst/>
              <a:ahLst/>
              <a:cxnLst/>
              <a:rect l="l" t="t" r="r" b="b"/>
              <a:pathLst>
                <a:path w="2906" h="3966" extrusionOk="0">
                  <a:moveTo>
                    <a:pt x="2906" y="3644"/>
                  </a:moveTo>
                  <a:cubicBezTo>
                    <a:pt x="2906" y="2322"/>
                    <a:pt x="2835" y="1334"/>
                    <a:pt x="2489" y="1"/>
                  </a:cubicBezTo>
                  <a:lnTo>
                    <a:pt x="108" y="834"/>
                  </a:lnTo>
                  <a:cubicBezTo>
                    <a:pt x="13" y="1632"/>
                    <a:pt x="1" y="2382"/>
                    <a:pt x="49" y="3072"/>
                  </a:cubicBezTo>
                  <a:cubicBezTo>
                    <a:pt x="977" y="3799"/>
                    <a:pt x="2454" y="3965"/>
                    <a:pt x="2906" y="3644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6024880" y="2503805"/>
              <a:ext cx="367665" cy="363855"/>
            </a:xfrm>
            <a:custGeom>
              <a:avLst/>
              <a:gdLst/>
              <a:ahLst/>
              <a:cxnLst/>
              <a:rect l="l" t="t" r="r" b="b"/>
              <a:pathLst>
                <a:path w="3550" h="3514" extrusionOk="0">
                  <a:moveTo>
                    <a:pt x="180" y="2906"/>
                  </a:moveTo>
                  <a:cubicBezTo>
                    <a:pt x="846" y="2977"/>
                    <a:pt x="953" y="3215"/>
                    <a:pt x="1966" y="3370"/>
                  </a:cubicBezTo>
                  <a:cubicBezTo>
                    <a:pt x="2906" y="3513"/>
                    <a:pt x="3537" y="3382"/>
                    <a:pt x="3537" y="2882"/>
                  </a:cubicBezTo>
                  <a:cubicBezTo>
                    <a:pt x="3549" y="2096"/>
                    <a:pt x="3073" y="1287"/>
                    <a:pt x="2882" y="644"/>
                  </a:cubicBezTo>
                  <a:cubicBezTo>
                    <a:pt x="2692" y="1"/>
                    <a:pt x="1" y="358"/>
                    <a:pt x="1" y="358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6154420" y="3460750"/>
              <a:ext cx="204470" cy="497205"/>
            </a:xfrm>
            <a:custGeom>
              <a:avLst/>
              <a:gdLst/>
              <a:ahLst/>
              <a:cxnLst/>
              <a:rect l="l" t="t" r="r" b="b"/>
              <a:pathLst>
                <a:path w="1977" h="4800" extrusionOk="0">
                  <a:moveTo>
                    <a:pt x="322" y="418"/>
                  </a:moveTo>
                  <a:cubicBezTo>
                    <a:pt x="24" y="632"/>
                    <a:pt x="0" y="1144"/>
                    <a:pt x="322" y="1668"/>
                  </a:cubicBezTo>
                  <a:cubicBezTo>
                    <a:pt x="643" y="2192"/>
                    <a:pt x="619" y="2239"/>
                    <a:pt x="417" y="2668"/>
                  </a:cubicBezTo>
                  <a:cubicBezTo>
                    <a:pt x="214" y="3108"/>
                    <a:pt x="143" y="4025"/>
                    <a:pt x="572" y="4406"/>
                  </a:cubicBezTo>
                  <a:cubicBezTo>
                    <a:pt x="988" y="4799"/>
                    <a:pt x="1596" y="4347"/>
                    <a:pt x="1786" y="3728"/>
                  </a:cubicBezTo>
                  <a:cubicBezTo>
                    <a:pt x="1977" y="3108"/>
                    <a:pt x="1905" y="1192"/>
                    <a:pt x="1381" y="596"/>
                  </a:cubicBezTo>
                  <a:cubicBezTo>
                    <a:pt x="845" y="1"/>
                    <a:pt x="322" y="418"/>
                    <a:pt x="322" y="418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6070600" y="2888615"/>
              <a:ext cx="299720" cy="713105"/>
            </a:xfrm>
            <a:custGeom>
              <a:avLst/>
              <a:gdLst/>
              <a:ahLst/>
              <a:cxnLst/>
              <a:rect l="l" t="t" r="r" b="b"/>
              <a:pathLst>
                <a:path w="2894" h="6883" extrusionOk="0">
                  <a:moveTo>
                    <a:pt x="1" y="0"/>
                  </a:moveTo>
                  <a:cubicBezTo>
                    <a:pt x="310" y="3144"/>
                    <a:pt x="1108" y="4251"/>
                    <a:pt x="917" y="4680"/>
                  </a:cubicBezTo>
                  <a:cubicBezTo>
                    <a:pt x="917" y="4680"/>
                    <a:pt x="536" y="5108"/>
                    <a:pt x="774" y="5584"/>
                  </a:cubicBezTo>
                  <a:cubicBezTo>
                    <a:pt x="1001" y="6049"/>
                    <a:pt x="1370" y="6192"/>
                    <a:pt x="1536" y="6668"/>
                  </a:cubicBezTo>
                  <a:cubicBezTo>
                    <a:pt x="1560" y="6751"/>
                    <a:pt x="1632" y="6823"/>
                    <a:pt x="1727" y="6858"/>
                  </a:cubicBezTo>
                  <a:cubicBezTo>
                    <a:pt x="1798" y="6882"/>
                    <a:pt x="1882" y="6882"/>
                    <a:pt x="1977" y="6811"/>
                  </a:cubicBezTo>
                  <a:cubicBezTo>
                    <a:pt x="2179" y="6656"/>
                    <a:pt x="2894" y="4870"/>
                    <a:pt x="2132" y="4299"/>
                  </a:cubicBezTo>
                  <a:cubicBezTo>
                    <a:pt x="2132" y="4299"/>
                    <a:pt x="2798" y="2858"/>
                    <a:pt x="2858" y="572"/>
                  </a:cubicBezTo>
                  <a:cubicBezTo>
                    <a:pt x="2406" y="893"/>
                    <a:pt x="929" y="727"/>
                    <a:pt x="1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5755005" y="2555875"/>
              <a:ext cx="319405" cy="429260"/>
            </a:xfrm>
            <a:custGeom>
              <a:avLst/>
              <a:gdLst/>
              <a:ahLst/>
              <a:cxnLst/>
              <a:rect l="l" t="t" r="r" b="b"/>
              <a:pathLst>
                <a:path w="3085" h="4145" extrusionOk="0">
                  <a:moveTo>
                    <a:pt x="3049" y="3370"/>
                  </a:moveTo>
                  <a:cubicBezTo>
                    <a:pt x="3072" y="2954"/>
                    <a:pt x="3084" y="2537"/>
                    <a:pt x="3084" y="2144"/>
                  </a:cubicBezTo>
                  <a:cubicBezTo>
                    <a:pt x="3084" y="1"/>
                    <a:pt x="1" y="3430"/>
                    <a:pt x="1" y="3430"/>
                  </a:cubicBezTo>
                  <a:cubicBezTo>
                    <a:pt x="1" y="3430"/>
                    <a:pt x="84" y="3727"/>
                    <a:pt x="203" y="4144"/>
                  </a:cubicBezTo>
                  <a:cubicBezTo>
                    <a:pt x="596" y="3882"/>
                    <a:pt x="1798" y="3180"/>
                    <a:pt x="3049" y="337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5713095" y="2588895"/>
              <a:ext cx="388620" cy="365125"/>
            </a:xfrm>
            <a:custGeom>
              <a:avLst/>
              <a:gdLst/>
              <a:ahLst/>
              <a:cxnLst/>
              <a:rect l="l" t="t" r="r" b="b"/>
              <a:pathLst>
                <a:path w="3752" h="3525" extrusionOk="0">
                  <a:moveTo>
                    <a:pt x="477" y="0"/>
                  </a:moveTo>
                  <a:cubicBezTo>
                    <a:pt x="1" y="1453"/>
                    <a:pt x="155" y="2381"/>
                    <a:pt x="251" y="2953"/>
                  </a:cubicBezTo>
                  <a:cubicBezTo>
                    <a:pt x="346" y="3524"/>
                    <a:pt x="3084" y="2751"/>
                    <a:pt x="3477" y="2477"/>
                  </a:cubicBezTo>
                  <a:cubicBezTo>
                    <a:pt x="3751" y="2286"/>
                    <a:pt x="3644" y="2131"/>
                    <a:pt x="3596" y="1858"/>
                  </a:cubicBezTo>
                  <a:cubicBezTo>
                    <a:pt x="3430" y="798"/>
                    <a:pt x="3477" y="0"/>
                    <a:pt x="3477" y="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54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5907405" y="3943985"/>
              <a:ext cx="224790" cy="561340"/>
            </a:xfrm>
            <a:custGeom>
              <a:avLst/>
              <a:gdLst/>
              <a:ahLst/>
              <a:cxnLst/>
              <a:rect l="l" t="t" r="r" b="b"/>
              <a:pathLst>
                <a:path w="2168" h="5418" extrusionOk="0">
                  <a:moveTo>
                    <a:pt x="418" y="750"/>
                  </a:moveTo>
                  <a:cubicBezTo>
                    <a:pt x="572" y="1215"/>
                    <a:pt x="668" y="2381"/>
                    <a:pt x="537" y="2870"/>
                  </a:cubicBezTo>
                  <a:cubicBezTo>
                    <a:pt x="418" y="3346"/>
                    <a:pt x="477" y="3417"/>
                    <a:pt x="287" y="3751"/>
                  </a:cubicBezTo>
                  <a:cubicBezTo>
                    <a:pt x="108" y="4072"/>
                    <a:pt x="1" y="4656"/>
                    <a:pt x="120" y="4953"/>
                  </a:cubicBezTo>
                  <a:cubicBezTo>
                    <a:pt x="251" y="5251"/>
                    <a:pt x="906" y="5418"/>
                    <a:pt x="1489" y="5310"/>
                  </a:cubicBezTo>
                  <a:cubicBezTo>
                    <a:pt x="2061" y="5203"/>
                    <a:pt x="2168" y="5001"/>
                    <a:pt x="2108" y="4739"/>
                  </a:cubicBezTo>
                  <a:cubicBezTo>
                    <a:pt x="2037" y="4477"/>
                    <a:pt x="1811" y="3822"/>
                    <a:pt x="1930" y="3596"/>
                  </a:cubicBezTo>
                  <a:cubicBezTo>
                    <a:pt x="2037" y="3393"/>
                    <a:pt x="2120" y="3370"/>
                    <a:pt x="2084" y="2953"/>
                  </a:cubicBezTo>
                  <a:cubicBezTo>
                    <a:pt x="2061" y="2560"/>
                    <a:pt x="1763" y="1965"/>
                    <a:pt x="1549" y="1810"/>
                  </a:cubicBezTo>
                  <a:cubicBezTo>
                    <a:pt x="1334" y="1655"/>
                    <a:pt x="1096" y="965"/>
                    <a:pt x="1120" y="476"/>
                  </a:cubicBezTo>
                  <a:cubicBezTo>
                    <a:pt x="1156" y="0"/>
                    <a:pt x="418" y="750"/>
                    <a:pt x="418" y="750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5775960" y="2884805"/>
              <a:ext cx="319405" cy="1169035"/>
            </a:xfrm>
            <a:custGeom>
              <a:avLst/>
              <a:gdLst/>
              <a:ahLst/>
              <a:cxnLst/>
              <a:rect l="l" t="t" r="r" b="b"/>
              <a:pathLst>
                <a:path w="3085" h="11288" extrusionOk="0">
                  <a:moveTo>
                    <a:pt x="2847" y="191"/>
                  </a:moveTo>
                  <a:cubicBezTo>
                    <a:pt x="1596" y="1"/>
                    <a:pt x="394" y="703"/>
                    <a:pt x="1" y="965"/>
                  </a:cubicBezTo>
                  <a:cubicBezTo>
                    <a:pt x="227" y="1751"/>
                    <a:pt x="608" y="3001"/>
                    <a:pt x="953" y="3692"/>
                  </a:cubicBezTo>
                  <a:cubicBezTo>
                    <a:pt x="1489" y="4751"/>
                    <a:pt x="1311" y="5263"/>
                    <a:pt x="953" y="6561"/>
                  </a:cubicBezTo>
                  <a:cubicBezTo>
                    <a:pt x="620" y="7776"/>
                    <a:pt x="858" y="8276"/>
                    <a:pt x="1692" y="10978"/>
                  </a:cubicBezTo>
                  <a:cubicBezTo>
                    <a:pt x="1692" y="10978"/>
                    <a:pt x="2168" y="11288"/>
                    <a:pt x="2346" y="10871"/>
                  </a:cubicBezTo>
                  <a:cubicBezTo>
                    <a:pt x="2513" y="10454"/>
                    <a:pt x="2739" y="8871"/>
                    <a:pt x="2906" y="7990"/>
                  </a:cubicBezTo>
                  <a:cubicBezTo>
                    <a:pt x="3085" y="7109"/>
                    <a:pt x="2573" y="6252"/>
                    <a:pt x="2513" y="5025"/>
                  </a:cubicBezTo>
                  <a:cubicBezTo>
                    <a:pt x="2477" y="4025"/>
                    <a:pt x="2739" y="2049"/>
                    <a:pt x="2847" y="19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5759450" y="1649095"/>
              <a:ext cx="579755" cy="1021080"/>
            </a:xfrm>
            <a:custGeom>
              <a:avLst/>
              <a:gdLst/>
              <a:ahLst/>
              <a:cxnLst/>
              <a:rect l="l" t="t" r="r" b="b"/>
              <a:pathLst>
                <a:path w="5597" h="9860" extrusionOk="0">
                  <a:moveTo>
                    <a:pt x="1191" y="691"/>
                  </a:moveTo>
                  <a:cubicBezTo>
                    <a:pt x="774" y="775"/>
                    <a:pt x="572" y="870"/>
                    <a:pt x="524" y="929"/>
                  </a:cubicBezTo>
                  <a:cubicBezTo>
                    <a:pt x="488" y="977"/>
                    <a:pt x="0" y="2382"/>
                    <a:pt x="203" y="2858"/>
                  </a:cubicBezTo>
                  <a:cubicBezTo>
                    <a:pt x="417" y="3334"/>
                    <a:pt x="798" y="4763"/>
                    <a:pt x="750" y="6240"/>
                  </a:cubicBezTo>
                  <a:cubicBezTo>
                    <a:pt x="703" y="7728"/>
                    <a:pt x="322" y="8228"/>
                    <a:pt x="24" y="9073"/>
                  </a:cubicBezTo>
                  <a:cubicBezTo>
                    <a:pt x="24" y="9073"/>
                    <a:pt x="679" y="9859"/>
                    <a:pt x="2286" y="9478"/>
                  </a:cubicBezTo>
                  <a:cubicBezTo>
                    <a:pt x="4620" y="8918"/>
                    <a:pt x="5596" y="9442"/>
                    <a:pt x="5441" y="8895"/>
                  </a:cubicBezTo>
                  <a:cubicBezTo>
                    <a:pt x="5120" y="7775"/>
                    <a:pt x="4346" y="5204"/>
                    <a:pt x="4572" y="3835"/>
                  </a:cubicBezTo>
                  <a:cubicBezTo>
                    <a:pt x="4798" y="2465"/>
                    <a:pt x="5072" y="2168"/>
                    <a:pt x="3870" y="13"/>
                  </a:cubicBezTo>
                  <a:cubicBezTo>
                    <a:pt x="3870" y="13"/>
                    <a:pt x="3703" y="1"/>
                    <a:pt x="3429" y="167"/>
                  </a:cubicBezTo>
                  <a:cubicBezTo>
                    <a:pt x="3143" y="334"/>
                    <a:pt x="2750" y="1144"/>
                    <a:pt x="2203" y="1013"/>
                  </a:cubicBezTo>
                  <a:cubicBezTo>
                    <a:pt x="1643" y="894"/>
                    <a:pt x="1191" y="691"/>
                    <a:pt x="1191" y="691"/>
                  </a:cubicBezTo>
                  <a:close/>
                </a:path>
              </a:pathLst>
            </a:custGeom>
            <a:solidFill>
              <a:srgbClr val="ED8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5814060" y="1508760"/>
              <a:ext cx="342900" cy="346710"/>
            </a:xfrm>
            <a:custGeom>
              <a:avLst/>
              <a:gdLst/>
              <a:ahLst/>
              <a:cxnLst/>
              <a:rect l="l" t="t" r="r" b="b"/>
              <a:pathLst>
                <a:path w="3310" h="3347" extrusionOk="0">
                  <a:moveTo>
                    <a:pt x="1000" y="119"/>
                  </a:moveTo>
                  <a:cubicBezTo>
                    <a:pt x="1131" y="965"/>
                    <a:pt x="1179" y="1441"/>
                    <a:pt x="1119" y="1989"/>
                  </a:cubicBezTo>
                  <a:cubicBezTo>
                    <a:pt x="1119" y="1989"/>
                    <a:pt x="691" y="2036"/>
                    <a:pt x="667" y="2048"/>
                  </a:cubicBezTo>
                  <a:cubicBezTo>
                    <a:pt x="655" y="2060"/>
                    <a:pt x="0" y="2941"/>
                    <a:pt x="1334" y="3144"/>
                  </a:cubicBezTo>
                  <a:cubicBezTo>
                    <a:pt x="2667" y="3346"/>
                    <a:pt x="3310" y="2144"/>
                    <a:pt x="2905" y="1524"/>
                  </a:cubicBezTo>
                  <a:cubicBezTo>
                    <a:pt x="2905" y="1524"/>
                    <a:pt x="2679" y="1679"/>
                    <a:pt x="2536" y="1905"/>
                  </a:cubicBezTo>
                  <a:cubicBezTo>
                    <a:pt x="2536" y="1905"/>
                    <a:pt x="2465" y="2286"/>
                    <a:pt x="2488" y="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5742305" y="1134110"/>
              <a:ext cx="273685" cy="335280"/>
            </a:xfrm>
            <a:custGeom>
              <a:avLst/>
              <a:gdLst/>
              <a:ahLst/>
              <a:cxnLst/>
              <a:rect l="l" t="t" r="r" b="b"/>
              <a:pathLst>
                <a:path w="2644" h="3240" extrusionOk="0">
                  <a:moveTo>
                    <a:pt x="2417" y="358"/>
                  </a:moveTo>
                  <a:cubicBezTo>
                    <a:pt x="2203" y="84"/>
                    <a:pt x="1774" y="1"/>
                    <a:pt x="1465" y="179"/>
                  </a:cubicBezTo>
                  <a:cubicBezTo>
                    <a:pt x="1155" y="358"/>
                    <a:pt x="1012" y="775"/>
                    <a:pt x="1143" y="1108"/>
                  </a:cubicBezTo>
                  <a:cubicBezTo>
                    <a:pt x="1191" y="1215"/>
                    <a:pt x="1251" y="1322"/>
                    <a:pt x="1227" y="1430"/>
                  </a:cubicBezTo>
                  <a:cubicBezTo>
                    <a:pt x="1203" y="1525"/>
                    <a:pt x="1108" y="1596"/>
                    <a:pt x="1012" y="1632"/>
                  </a:cubicBezTo>
                  <a:cubicBezTo>
                    <a:pt x="917" y="1656"/>
                    <a:pt x="810" y="1656"/>
                    <a:pt x="715" y="1680"/>
                  </a:cubicBezTo>
                  <a:cubicBezTo>
                    <a:pt x="465" y="1727"/>
                    <a:pt x="239" y="1894"/>
                    <a:pt x="131" y="2120"/>
                  </a:cubicBezTo>
                  <a:cubicBezTo>
                    <a:pt x="0" y="2442"/>
                    <a:pt x="131" y="2835"/>
                    <a:pt x="417" y="3037"/>
                  </a:cubicBezTo>
                  <a:cubicBezTo>
                    <a:pt x="691" y="3239"/>
                    <a:pt x="1084" y="3239"/>
                    <a:pt x="1393" y="3085"/>
                  </a:cubicBezTo>
                  <a:cubicBezTo>
                    <a:pt x="1703" y="2930"/>
                    <a:pt x="1917" y="2620"/>
                    <a:pt x="2013" y="2287"/>
                  </a:cubicBezTo>
                  <a:cubicBezTo>
                    <a:pt x="2060" y="2084"/>
                    <a:pt x="2072" y="1870"/>
                    <a:pt x="2155" y="1668"/>
                  </a:cubicBezTo>
                  <a:cubicBezTo>
                    <a:pt x="2227" y="1537"/>
                    <a:pt x="2322" y="1442"/>
                    <a:pt x="2417" y="1322"/>
                  </a:cubicBezTo>
                  <a:cubicBezTo>
                    <a:pt x="2632" y="1049"/>
                    <a:pt x="2644" y="632"/>
                    <a:pt x="2417" y="358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5828665" y="1276985"/>
              <a:ext cx="133350" cy="209550"/>
            </a:xfrm>
            <a:custGeom>
              <a:avLst/>
              <a:gdLst/>
              <a:ahLst/>
              <a:cxnLst/>
              <a:rect l="l" t="t" r="r" b="b"/>
              <a:pathLst>
                <a:path w="1287" h="2025" extrusionOk="0">
                  <a:moveTo>
                    <a:pt x="1061" y="24"/>
                  </a:moveTo>
                  <a:cubicBezTo>
                    <a:pt x="525" y="0"/>
                    <a:pt x="1" y="750"/>
                    <a:pt x="441" y="1679"/>
                  </a:cubicBezTo>
                  <a:cubicBezTo>
                    <a:pt x="441" y="1679"/>
                    <a:pt x="977" y="2024"/>
                    <a:pt x="989" y="2024"/>
                  </a:cubicBezTo>
                  <a:cubicBezTo>
                    <a:pt x="1001" y="2012"/>
                    <a:pt x="1287" y="702"/>
                    <a:pt x="1287" y="702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5849620" y="1439545"/>
              <a:ext cx="62865" cy="92710"/>
            </a:xfrm>
            <a:custGeom>
              <a:avLst/>
              <a:gdLst/>
              <a:ahLst/>
              <a:cxnLst/>
              <a:rect l="l" t="t" r="r" b="b"/>
              <a:pathLst>
                <a:path w="608" h="894" extrusionOk="0">
                  <a:moveTo>
                    <a:pt x="512" y="346"/>
                  </a:moveTo>
                  <a:cubicBezTo>
                    <a:pt x="608" y="560"/>
                    <a:pt x="608" y="786"/>
                    <a:pt x="488" y="834"/>
                  </a:cubicBezTo>
                  <a:cubicBezTo>
                    <a:pt x="381" y="894"/>
                    <a:pt x="215" y="763"/>
                    <a:pt x="107" y="536"/>
                  </a:cubicBezTo>
                  <a:cubicBezTo>
                    <a:pt x="0" y="322"/>
                    <a:pt x="12" y="108"/>
                    <a:pt x="119" y="60"/>
                  </a:cubicBezTo>
                  <a:cubicBezTo>
                    <a:pt x="227" y="1"/>
                    <a:pt x="405" y="132"/>
                    <a:pt x="512" y="34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6064250" y="1427480"/>
              <a:ext cx="54610" cy="92710"/>
            </a:xfrm>
            <a:custGeom>
              <a:avLst/>
              <a:gdLst/>
              <a:ahLst/>
              <a:cxnLst/>
              <a:rect l="l" t="t" r="r" b="b"/>
              <a:pathLst>
                <a:path w="525" h="894" extrusionOk="0">
                  <a:moveTo>
                    <a:pt x="477" y="489"/>
                  </a:moveTo>
                  <a:cubicBezTo>
                    <a:pt x="430" y="727"/>
                    <a:pt x="299" y="894"/>
                    <a:pt x="180" y="870"/>
                  </a:cubicBezTo>
                  <a:cubicBezTo>
                    <a:pt x="61" y="846"/>
                    <a:pt x="1" y="644"/>
                    <a:pt x="49" y="405"/>
                  </a:cubicBezTo>
                  <a:cubicBezTo>
                    <a:pt x="96" y="167"/>
                    <a:pt x="227" y="1"/>
                    <a:pt x="346" y="24"/>
                  </a:cubicBezTo>
                  <a:cubicBezTo>
                    <a:pt x="465" y="48"/>
                    <a:pt x="525" y="263"/>
                    <a:pt x="477" y="489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5866765" y="1254760"/>
              <a:ext cx="238125" cy="341630"/>
            </a:xfrm>
            <a:custGeom>
              <a:avLst/>
              <a:gdLst/>
              <a:ahLst/>
              <a:cxnLst/>
              <a:rect l="l" t="t" r="r" b="b"/>
              <a:pathLst>
                <a:path w="2299" h="3299" extrusionOk="0">
                  <a:moveTo>
                    <a:pt x="596" y="596"/>
                  </a:moveTo>
                  <a:cubicBezTo>
                    <a:pt x="263" y="846"/>
                    <a:pt x="1" y="1358"/>
                    <a:pt x="275" y="2263"/>
                  </a:cubicBezTo>
                  <a:cubicBezTo>
                    <a:pt x="549" y="3180"/>
                    <a:pt x="1049" y="3299"/>
                    <a:pt x="1311" y="3287"/>
                  </a:cubicBezTo>
                  <a:cubicBezTo>
                    <a:pt x="1585" y="3275"/>
                    <a:pt x="2299" y="2870"/>
                    <a:pt x="2144" y="1668"/>
                  </a:cubicBezTo>
                  <a:cubicBezTo>
                    <a:pt x="1930" y="1"/>
                    <a:pt x="596" y="596"/>
                    <a:pt x="596" y="59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5901690" y="1219200"/>
              <a:ext cx="241935" cy="248920"/>
            </a:xfrm>
            <a:custGeom>
              <a:avLst/>
              <a:gdLst/>
              <a:ahLst/>
              <a:cxnLst/>
              <a:rect l="l" t="t" r="r" b="b"/>
              <a:pathLst>
                <a:path w="2334" h="2406" extrusionOk="0">
                  <a:moveTo>
                    <a:pt x="250" y="774"/>
                  </a:moveTo>
                  <a:cubicBezTo>
                    <a:pt x="0" y="1274"/>
                    <a:pt x="1215" y="2405"/>
                    <a:pt x="2179" y="2013"/>
                  </a:cubicBezTo>
                  <a:cubicBezTo>
                    <a:pt x="2179" y="2013"/>
                    <a:pt x="2334" y="1846"/>
                    <a:pt x="2227" y="1572"/>
                  </a:cubicBezTo>
                  <a:cubicBezTo>
                    <a:pt x="2132" y="1286"/>
                    <a:pt x="2108" y="1084"/>
                    <a:pt x="1893" y="774"/>
                  </a:cubicBezTo>
                  <a:cubicBezTo>
                    <a:pt x="1560" y="286"/>
                    <a:pt x="619" y="0"/>
                    <a:pt x="250" y="774"/>
                  </a:cubicBezTo>
                  <a:close/>
                </a:path>
              </a:pathLst>
            </a:custGeom>
            <a:solidFill>
              <a:srgbClr val="FCD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6964680" y="921385"/>
            <a:ext cx="923290" cy="2720340"/>
            <a:chOff x="6964680" y="921385"/>
            <a:chExt cx="923290" cy="2720340"/>
          </a:xfrm>
        </p:grpSpPr>
        <p:sp>
          <p:nvSpPr>
            <p:cNvPr id="609" name="Google Shape;609;p40"/>
            <p:cNvSpPr/>
            <p:nvPr/>
          </p:nvSpPr>
          <p:spPr>
            <a:xfrm>
              <a:off x="7623175" y="1565275"/>
              <a:ext cx="264795" cy="316865"/>
            </a:xfrm>
            <a:custGeom>
              <a:avLst/>
              <a:gdLst/>
              <a:ahLst/>
              <a:cxnLst/>
              <a:rect l="l" t="t" r="r" b="b"/>
              <a:pathLst>
                <a:path w="3966" h="4740" extrusionOk="0">
                  <a:moveTo>
                    <a:pt x="2156" y="1"/>
                  </a:moveTo>
                  <a:cubicBezTo>
                    <a:pt x="2656" y="1144"/>
                    <a:pt x="3966" y="3108"/>
                    <a:pt x="2811" y="3930"/>
                  </a:cubicBezTo>
                  <a:cubicBezTo>
                    <a:pt x="1656" y="4739"/>
                    <a:pt x="1" y="298"/>
                    <a:pt x="1" y="29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7579995" y="1349375"/>
              <a:ext cx="186690" cy="290830"/>
            </a:xfrm>
            <a:custGeom>
              <a:avLst/>
              <a:gdLst/>
              <a:ahLst/>
              <a:cxnLst/>
              <a:rect l="l" t="t" r="r" b="b"/>
              <a:pathLst>
                <a:path w="2799" h="4358" extrusionOk="0">
                  <a:moveTo>
                    <a:pt x="1346" y="0"/>
                  </a:moveTo>
                  <a:cubicBezTo>
                    <a:pt x="1954" y="1298"/>
                    <a:pt x="2799" y="3239"/>
                    <a:pt x="2799" y="3239"/>
                  </a:cubicBezTo>
                  <a:cubicBezTo>
                    <a:pt x="2799" y="3239"/>
                    <a:pt x="1537" y="3417"/>
                    <a:pt x="977" y="4358"/>
                  </a:cubicBezTo>
                  <a:cubicBezTo>
                    <a:pt x="977" y="4358"/>
                    <a:pt x="1" y="3215"/>
                    <a:pt x="72" y="1846"/>
                  </a:cubicBezTo>
                  <a:cubicBezTo>
                    <a:pt x="156" y="476"/>
                    <a:pt x="1346" y="0"/>
                    <a:pt x="1346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019290" y="1370965"/>
              <a:ext cx="156845" cy="344170"/>
            </a:xfrm>
            <a:custGeom>
              <a:avLst/>
              <a:gdLst/>
              <a:ahLst/>
              <a:cxnLst/>
              <a:rect l="l" t="t" r="r" b="b"/>
              <a:pathLst>
                <a:path w="2347" h="5157" extrusionOk="0">
                  <a:moveTo>
                    <a:pt x="1239" y="1"/>
                  </a:moveTo>
                  <a:cubicBezTo>
                    <a:pt x="406" y="798"/>
                    <a:pt x="1" y="1620"/>
                    <a:pt x="311" y="3954"/>
                  </a:cubicBezTo>
                  <a:cubicBezTo>
                    <a:pt x="311" y="3954"/>
                    <a:pt x="680" y="5156"/>
                    <a:pt x="1954" y="4406"/>
                  </a:cubicBezTo>
                  <a:cubicBezTo>
                    <a:pt x="1954" y="4406"/>
                    <a:pt x="2085" y="4180"/>
                    <a:pt x="2216" y="3454"/>
                  </a:cubicBezTo>
                  <a:cubicBezTo>
                    <a:pt x="2347" y="2727"/>
                    <a:pt x="1239" y="1"/>
                    <a:pt x="1239" y="1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296785" y="2856230"/>
              <a:ext cx="163195" cy="349885"/>
            </a:xfrm>
            <a:custGeom>
              <a:avLst/>
              <a:gdLst/>
              <a:ahLst/>
              <a:cxnLst/>
              <a:rect l="l" t="t" r="r" b="b"/>
              <a:pathLst>
                <a:path w="2442" h="5240" extrusionOk="0">
                  <a:moveTo>
                    <a:pt x="1215" y="882"/>
                  </a:moveTo>
                  <a:cubicBezTo>
                    <a:pt x="1703" y="2108"/>
                    <a:pt x="2441" y="4382"/>
                    <a:pt x="1453" y="4846"/>
                  </a:cubicBezTo>
                  <a:cubicBezTo>
                    <a:pt x="1453" y="4846"/>
                    <a:pt x="750" y="5239"/>
                    <a:pt x="393" y="3799"/>
                  </a:cubicBezTo>
                  <a:cubicBezTo>
                    <a:pt x="24" y="2358"/>
                    <a:pt x="0" y="989"/>
                    <a:pt x="393" y="501"/>
                  </a:cubicBezTo>
                  <a:cubicBezTo>
                    <a:pt x="774" y="1"/>
                    <a:pt x="1215" y="882"/>
                    <a:pt x="1215" y="88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303135" y="2133600"/>
              <a:ext cx="367030" cy="807085"/>
            </a:xfrm>
            <a:custGeom>
              <a:avLst/>
              <a:gdLst/>
              <a:ahLst/>
              <a:cxnLst/>
              <a:rect l="l" t="t" r="r" b="b"/>
              <a:pathLst>
                <a:path w="5490" h="12086" extrusionOk="0">
                  <a:moveTo>
                    <a:pt x="5489" y="263"/>
                  </a:moveTo>
                  <a:cubicBezTo>
                    <a:pt x="5204" y="7776"/>
                    <a:pt x="3168" y="8157"/>
                    <a:pt x="2798" y="9252"/>
                  </a:cubicBezTo>
                  <a:cubicBezTo>
                    <a:pt x="2441" y="10335"/>
                    <a:pt x="1953" y="10645"/>
                    <a:pt x="1024" y="12050"/>
                  </a:cubicBezTo>
                  <a:cubicBezTo>
                    <a:pt x="1024" y="12050"/>
                    <a:pt x="262" y="12086"/>
                    <a:pt x="120" y="11002"/>
                  </a:cubicBezTo>
                  <a:cubicBezTo>
                    <a:pt x="1" y="10062"/>
                    <a:pt x="1358" y="4335"/>
                    <a:pt x="1608" y="2168"/>
                  </a:cubicBezTo>
                  <a:cubicBezTo>
                    <a:pt x="1846" y="1"/>
                    <a:pt x="5489" y="263"/>
                    <a:pt x="5489" y="263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410450" y="2002155"/>
              <a:ext cx="293370" cy="549275"/>
            </a:xfrm>
            <a:custGeom>
              <a:avLst/>
              <a:gdLst/>
              <a:ahLst/>
              <a:cxnLst/>
              <a:rect l="l" t="t" r="r" b="b"/>
              <a:pathLst>
                <a:path w="4395" h="8228" extrusionOk="0">
                  <a:moveTo>
                    <a:pt x="477" y="7394"/>
                  </a:moveTo>
                  <a:cubicBezTo>
                    <a:pt x="846" y="8227"/>
                    <a:pt x="2573" y="7442"/>
                    <a:pt x="3739" y="6513"/>
                  </a:cubicBezTo>
                  <a:cubicBezTo>
                    <a:pt x="3739" y="6513"/>
                    <a:pt x="4394" y="4453"/>
                    <a:pt x="3882" y="2227"/>
                  </a:cubicBezTo>
                  <a:cubicBezTo>
                    <a:pt x="3370" y="0"/>
                    <a:pt x="1" y="2429"/>
                    <a:pt x="1" y="242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7025005" y="2313305"/>
              <a:ext cx="386715" cy="164465"/>
            </a:xfrm>
            <a:custGeom>
              <a:avLst/>
              <a:gdLst/>
              <a:ahLst/>
              <a:cxnLst/>
              <a:rect l="l" t="t" r="r" b="b"/>
              <a:pathLst>
                <a:path w="5787" h="2466" extrusionOk="0">
                  <a:moveTo>
                    <a:pt x="322" y="1179"/>
                  </a:moveTo>
                  <a:cubicBezTo>
                    <a:pt x="500" y="1596"/>
                    <a:pt x="2501" y="2465"/>
                    <a:pt x="3858" y="2287"/>
                  </a:cubicBezTo>
                  <a:cubicBezTo>
                    <a:pt x="5787" y="2025"/>
                    <a:pt x="0" y="1"/>
                    <a:pt x="322" y="1179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7270115" y="3384550"/>
              <a:ext cx="211455" cy="257175"/>
            </a:xfrm>
            <a:custGeom>
              <a:avLst/>
              <a:gdLst/>
              <a:ahLst/>
              <a:cxnLst/>
              <a:rect l="l" t="t" r="r" b="b"/>
              <a:pathLst>
                <a:path w="3168" h="3846" extrusionOk="0">
                  <a:moveTo>
                    <a:pt x="405" y="357"/>
                  </a:moveTo>
                  <a:cubicBezTo>
                    <a:pt x="143" y="393"/>
                    <a:pt x="108" y="1489"/>
                    <a:pt x="131" y="1798"/>
                  </a:cubicBezTo>
                  <a:cubicBezTo>
                    <a:pt x="191" y="2370"/>
                    <a:pt x="24" y="2429"/>
                    <a:pt x="12" y="3048"/>
                  </a:cubicBezTo>
                  <a:cubicBezTo>
                    <a:pt x="0" y="3489"/>
                    <a:pt x="286" y="3846"/>
                    <a:pt x="727" y="3846"/>
                  </a:cubicBezTo>
                  <a:lnTo>
                    <a:pt x="2370" y="3846"/>
                  </a:lnTo>
                  <a:cubicBezTo>
                    <a:pt x="2703" y="3846"/>
                    <a:pt x="3084" y="3644"/>
                    <a:pt x="3132" y="3322"/>
                  </a:cubicBezTo>
                  <a:cubicBezTo>
                    <a:pt x="3168" y="3001"/>
                    <a:pt x="3037" y="2608"/>
                    <a:pt x="2775" y="2441"/>
                  </a:cubicBezTo>
                  <a:cubicBezTo>
                    <a:pt x="2513" y="2274"/>
                    <a:pt x="2334" y="2108"/>
                    <a:pt x="2334" y="2108"/>
                  </a:cubicBezTo>
                  <a:cubicBezTo>
                    <a:pt x="2334" y="2108"/>
                    <a:pt x="1953" y="750"/>
                    <a:pt x="1560" y="369"/>
                  </a:cubicBezTo>
                  <a:cubicBezTo>
                    <a:pt x="1167" y="0"/>
                    <a:pt x="405" y="357"/>
                    <a:pt x="405" y="357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7099935" y="2058035"/>
              <a:ext cx="378460" cy="1371600"/>
            </a:xfrm>
            <a:custGeom>
              <a:avLst/>
              <a:gdLst/>
              <a:ahLst/>
              <a:cxnLst/>
              <a:rect l="l" t="t" r="r" b="b"/>
              <a:pathLst>
                <a:path w="5668" h="20539" extrusionOk="0">
                  <a:moveTo>
                    <a:pt x="393" y="1144"/>
                  </a:moveTo>
                  <a:cubicBezTo>
                    <a:pt x="1" y="4442"/>
                    <a:pt x="655" y="7728"/>
                    <a:pt x="1953" y="10085"/>
                  </a:cubicBezTo>
                  <a:cubicBezTo>
                    <a:pt x="3025" y="12038"/>
                    <a:pt x="1727" y="12264"/>
                    <a:pt x="1501" y="14336"/>
                  </a:cubicBezTo>
                  <a:cubicBezTo>
                    <a:pt x="1298" y="16157"/>
                    <a:pt x="2941" y="18170"/>
                    <a:pt x="3025" y="19801"/>
                  </a:cubicBezTo>
                  <a:cubicBezTo>
                    <a:pt x="3037" y="20075"/>
                    <a:pt x="2894" y="20277"/>
                    <a:pt x="2906" y="20408"/>
                  </a:cubicBezTo>
                  <a:cubicBezTo>
                    <a:pt x="2929" y="20539"/>
                    <a:pt x="3168" y="20396"/>
                    <a:pt x="3370" y="20265"/>
                  </a:cubicBezTo>
                  <a:cubicBezTo>
                    <a:pt x="3775" y="19991"/>
                    <a:pt x="4108" y="20229"/>
                    <a:pt x="4108" y="20229"/>
                  </a:cubicBezTo>
                  <a:cubicBezTo>
                    <a:pt x="4108" y="20229"/>
                    <a:pt x="3430" y="19491"/>
                    <a:pt x="3763" y="18479"/>
                  </a:cubicBezTo>
                  <a:cubicBezTo>
                    <a:pt x="4096" y="17455"/>
                    <a:pt x="5108" y="15931"/>
                    <a:pt x="4168" y="12955"/>
                  </a:cubicBezTo>
                  <a:cubicBezTo>
                    <a:pt x="3227" y="9966"/>
                    <a:pt x="4680" y="10990"/>
                    <a:pt x="5168" y="6192"/>
                  </a:cubicBezTo>
                  <a:cubicBezTo>
                    <a:pt x="5668" y="1394"/>
                    <a:pt x="524" y="1"/>
                    <a:pt x="393" y="11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7038340" y="2068830"/>
              <a:ext cx="419735" cy="410210"/>
            </a:xfrm>
            <a:custGeom>
              <a:avLst/>
              <a:gdLst/>
              <a:ahLst/>
              <a:cxnLst/>
              <a:rect l="l" t="t" r="r" b="b"/>
              <a:pathLst>
                <a:path w="6288" h="6144" extrusionOk="0">
                  <a:moveTo>
                    <a:pt x="5990" y="1786"/>
                  </a:moveTo>
                  <a:cubicBezTo>
                    <a:pt x="6287" y="4560"/>
                    <a:pt x="6085" y="6025"/>
                    <a:pt x="6085" y="6025"/>
                  </a:cubicBezTo>
                  <a:cubicBezTo>
                    <a:pt x="6085" y="6025"/>
                    <a:pt x="6287" y="5632"/>
                    <a:pt x="3656" y="5942"/>
                  </a:cubicBezTo>
                  <a:cubicBezTo>
                    <a:pt x="1918" y="6144"/>
                    <a:pt x="1715" y="5215"/>
                    <a:pt x="513" y="4656"/>
                  </a:cubicBezTo>
                  <a:cubicBezTo>
                    <a:pt x="298" y="4549"/>
                    <a:pt x="60" y="4632"/>
                    <a:pt x="120" y="4834"/>
                  </a:cubicBezTo>
                  <a:cubicBezTo>
                    <a:pt x="120" y="4834"/>
                    <a:pt x="1" y="4596"/>
                    <a:pt x="453" y="4191"/>
                  </a:cubicBezTo>
                  <a:cubicBezTo>
                    <a:pt x="1203" y="3525"/>
                    <a:pt x="1001" y="1953"/>
                    <a:pt x="1310" y="977"/>
                  </a:cubicBezTo>
                  <a:cubicBezTo>
                    <a:pt x="1620" y="0"/>
                    <a:pt x="5990" y="1786"/>
                    <a:pt x="5990" y="1786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094855" y="1229360"/>
              <a:ext cx="575310" cy="986790"/>
            </a:xfrm>
            <a:custGeom>
              <a:avLst/>
              <a:gdLst/>
              <a:ahLst/>
              <a:cxnLst/>
              <a:rect l="l" t="t" r="r" b="b"/>
              <a:pathLst>
                <a:path w="8609" h="14777" extrusionOk="0">
                  <a:moveTo>
                    <a:pt x="2369" y="643"/>
                  </a:moveTo>
                  <a:cubicBezTo>
                    <a:pt x="869" y="1560"/>
                    <a:pt x="214" y="1965"/>
                    <a:pt x="107" y="2120"/>
                  </a:cubicBezTo>
                  <a:cubicBezTo>
                    <a:pt x="0" y="2274"/>
                    <a:pt x="60" y="3346"/>
                    <a:pt x="107" y="4287"/>
                  </a:cubicBezTo>
                  <a:cubicBezTo>
                    <a:pt x="155" y="5227"/>
                    <a:pt x="1036" y="6120"/>
                    <a:pt x="1215" y="7323"/>
                  </a:cubicBezTo>
                  <a:cubicBezTo>
                    <a:pt x="1381" y="8525"/>
                    <a:pt x="1524" y="10335"/>
                    <a:pt x="1215" y="11228"/>
                  </a:cubicBezTo>
                  <a:cubicBezTo>
                    <a:pt x="893" y="12121"/>
                    <a:pt x="464" y="13550"/>
                    <a:pt x="464" y="13550"/>
                  </a:cubicBezTo>
                  <a:cubicBezTo>
                    <a:pt x="464" y="13550"/>
                    <a:pt x="822" y="13288"/>
                    <a:pt x="3250" y="14026"/>
                  </a:cubicBezTo>
                  <a:cubicBezTo>
                    <a:pt x="5667" y="14776"/>
                    <a:pt x="7692" y="14062"/>
                    <a:pt x="8608" y="13800"/>
                  </a:cubicBezTo>
                  <a:cubicBezTo>
                    <a:pt x="8608" y="13800"/>
                    <a:pt x="8323" y="12157"/>
                    <a:pt x="7763" y="10490"/>
                  </a:cubicBezTo>
                  <a:cubicBezTo>
                    <a:pt x="7203" y="8823"/>
                    <a:pt x="7692" y="5942"/>
                    <a:pt x="7763" y="4584"/>
                  </a:cubicBezTo>
                  <a:cubicBezTo>
                    <a:pt x="7763" y="4584"/>
                    <a:pt x="7787" y="2775"/>
                    <a:pt x="8608" y="1798"/>
                  </a:cubicBezTo>
                  <a:cubicBezTo>
                    <a:pt x="8608" y="1798"/>
                    <a:pt x="8192" y="846"/>
                    <a:pt x="5108" y="0"/>
                  </a:cubicBezTo>
                  <a:close/>
                </a:path>
              </a:pathLst>
            </a:custGeom>
            <a:solidFill>
              <a:srgbClr val="54C6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207885" y="1089660"/>
              <a:ext cx="249555" cy="260985"/>
            </a:xfrm>
            <a:custGeom>
              <a:avLst/>
              <a:gdLst/>
              <a:ahLst/>
              <a:cxnLst/>
              <a:rect l="l" t="t" r="r" b="b"/>
              <a:pathLst>
                <a:path w="3740" h="3907" extrusionOk="0">
                  <a:moveTo>
                    <a:pt x="977" y="906"/>
                  </a:moveTo>
                  <a:cubicBezTo>
                    <a:pt x="1120" y="1513"/>
                    <a:pt x="1084" y="2430"/>
                    <a:pt x="1084" y="2430"/>
                  </a:cubicBezTo>
                  <a:lnTo>
                    <a:pt x="679" y="2727"/>
                  </a:lnTo>
                  <a:cubicBezTo>
                    <a:pt x="679" y="2727"/>
                    <a:pt x="1" y="3847"/>
                    <a:pt x="1465" y="3882"/>
                  </a:cubicBezTo>
                  <a:cubicBezTo>
                    <a:pt x="2918" y="3906"/>
                    <a:pt x="3716" y="3049"/>
                    <a:pt x="3727" y="2573"/>
                  </a:cubicBezTo>
                  <a:cubicBezTo>
                    <a:pt x="3739" y="2096"/>
                    <a:pt x="3156" y="1977"/>
                    <a:pt x="3156" y="1977"/>
                  </a:cubicBezTo>
                  <a:cubicBezTo>
                    <a:pt x="3156" y="1977"/>
                    <a:pt x="3227" y="775"/>
                    <a:pt x="3049" y="382"/>
                  </a:cubicBezTo>
                  <a:cubicBezTo>
                    <a:pt x="2870" y="1"/>
                    <a:pt x="977" y="906"/>
                    <a:pt x="977" y="90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222490" y="921385"/>
              <a:ext cx="201930" cy="165735"/>
            </a:xfrm>
            <a:custGeom>
              <a:avLst/>
              <a:gdLst/>
              <a:ahLst/>
              <a:cxnLst/>
              <a:rect l="l" t="t" r="r" b="b"/>
              <a:pathLst>
                <a:path w="3025" h="2478" extrusionOk="0">
                  <a:moveTo>
                    <a:pt x="2810" y="1501"/>
                  </a:moveTo>
                  <a:cubicBezTo>
                    <a:pt x="2893" y="1513"/>
                    <a:pt x="2965" y="1465"/>
                    <a:pt x="3000" y="1394"/>
                  </a:cubicBezTo>
                  <a:cubicBezTo>
                    <a:pt x="3024" y="1310"/>
                    <a:pt x="3000" y="1227"/>
                    <a:pt x="2941" y="1179"/>
                  </a:cubicBezTo>
                  <a:cubicBezTo>
                    <a:pt x="2893" y="1144"/>
                    <a:pt x="2822" y="1120"/>
                    <a:pt x="2822" y="1060"/>
                  </a:cubicBezTo>
                  <a:cubicBezTo>
                    <a:pt x="2810" y="977"/>
                    <a:pt x="2929" y="929"/>
                    <a:pt x="2905" y="858"/>
                  </a:cubicBezTo>
                  <a:cubicBezTo>
                    <a:pt x="2893" y="810"/>
                    <a:pt x="2846" y="798"/>
                    <a:pt x="2798" y="798"/>
                  </a:cubicBezTo>
                  <a:cubicBezTo>
                    <a:pt x="2762" y="798"/>
                    <a:pt x="2715" y="822"/>
                    <a:pt x="2679" y="822"/>
                  </a:cubicBezTo>
                  <a:cubicBezTo>
                    <a:pt x="2631" y="822"/>
                    <a:pt x="2584" y="786"/>
                    <a:pt x="2584" y="751"/>
                  </a:cubicBezTo>
                  <a:cubicBezTo>
                    <a:pt x="2584" y="703"/>
                    <a:pt x="2643" y="667"/>
                    <a:pt x="2643" y="620"/>
                  </a:cubicBezTo>
                  <a:cubicBezTo>
                    <a:pt x="2643" y="560"/>
                    <a:pt x="2572" y="548"/>
                    <a:pt x="2512" y="560"/>
                  </a:cubicBezTo>
                  <a:cubicBezTo>
                    <a:pt x="2465" y="572"/>
                    <a:pt x="2405" y="596"/>
                    <a:pt x="2358" y="572"/>
                  </a:cubicBezTo>
                  <a:cubicBezTo>
                    <a:pt x="2286" y="548"/>
                    <a:pt x="2286" y="441"/>
                    <a:pt x="2322" y="358"/>
                  </a:cubicBezTo>
                  <a:cubicBezTo>
                    <a:pt x="2346" y="286"/>
                    <a:pt x="2405" y="203"/>
                    <a:pt x="2381" y="132"/>
                  </a:cubicBezTo>
                  <a:cubicBezTo>
                    <a:pt x="2358" y="48"/>
                    <a:pt x="2286" y="13"/>
                    <a:pt x="2203" y="1"/>
                  </a:cubicBezTo>
                  <a:cubicBezTo>
                    <a:pt x="2119" y="1"/>
                    <a:pt x="2048" y="36"/>
                    <a:pt x="1977" y="72"/>
                  </a:cubicBezTo>
                  <a:cubicBezTo>
                    <a:pt x="1786" y="167"/>
                    <a:pt x="1607" y="298"/>
                    <a:pt x="1441" y="453"/>
                  </a:cubicBezTo>
                  <a:cubicBezTo>
                    <a:pt x="1393" y="489"/>
                    <a:pt x="1357" y="525"/>
                    <a:pt x="1298" y="548"/>
                  </a:cubicBezTo>
                  <a:cubicBezTo>
                    <a:pt x="1238" y="572"/>
                    <a:pt x="1167" y="560"/>
                    <a:pt x="1143" y="513"/>
                  </a:cubicBezTo>
                  <a:cubicBezTo>
                    <a:pt x="1107" y="477"/>
                    <a:pt x="1107" y="417"/>
                    <a:pt x="1095" y="382"/>
                  </a:cubicBezTo>
                  <a:cubicBezTo>
                    <a:pt x="1048" y="298"/>
                    <a:pt x="941" y="275"/>
                    <a:pt x="857" y="310"/>
                  </a:cubicBezTo>
                  <a:cubicBezTo>
                    <a:pt x="703" y="358"/>
                    <a:pt x="595" y="525"/>
                    <a:pt x="631" y="679"/>
                  </a:cubicBezTo>
                  <a:cubicBezTo>
                    <a:pt x="643" y="751"/>
                    <a:pt x="679" y="810"/>
                    <a:pt x="691" y="870"/>
                  </a:cubicBezTo>
                  <a:cubicBezTo>
                    <a:pt x="714" y="941"/>
                    <a:pt x="714" y="1013"/>
                    <a:pt x="667" y="1060"/>
                  </a:cubicBezTo>
                  <a:cubicBezTo>
                    <a:pt x="595" y="1144"/>
                    <a:pt x="476" y="1108"/>
                    <a:pt x="381" y="1072"/>
                  </a:cubicBezTo>
                  <a:cubicBezTo>
                    <a:pt x="286" y="1025"/>
                    <a:pt x="167" y="977"/>
                    <a:pt x="83" y="1037"/>
                  </a:cubicBezTo>
                  <a:cubicBezTo>
                    <a:pt x="0" y="1096"/>
                    <a:pt x="0" y="1239"/>
                    <a:pt x="60" y="1322"/>
                  </a:cubicBezTo>
                  <a:cubicBezTo>
                    <a:pt x="119" y="1406"/>
                    <a:pt x="202" y="1465"/>
                    <a:pt x="286" y="1537"/>
                  </a:cubicBezTo>
                  <a:cubicBezTo>
                    <a:pt x="357" y="1608"/>
                    <a:pt x="345" y="2215"/>
                    <a:pt x="333" y="2477"/>
                  </a:cubicBezTo>
                  <a:cubicBezTo>
                    <a:pt x="881" y="2096"/>
                    <a:pt x="1596" y="1382"/>
                    <a:pt x="2227" y="1382"/>
                  </a:cubicBezTo>
                  <a:cubicBezTo>
                    <a:pt x="2429" y="1382"/>
                    <a:pt x="2619" y="1489"/>
                    <a:pt x="2810" y="1501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227570" y="1078230"/>
              <a:ext cx="48260" cy="74930"/>
            </a:xfrm>
            <a:custGeom>
              <a:avLst/>
              <a:gdLst/>
              <a:ahLst/>
              <a:cxnLst/>
              <a:rect l="l" t="t" r="r" b="b"/>
              <a:pathLst>
                <a:path w="727" h="1120" extrusionOk="0">
                  <a:moveTo>
                    <a:pt x="631" y="465"/>
                  </a:moveTo>
                  <a:cubicBezTo>
                    <a:pt x="727" y="750"/>
                    <a:pt x="679" y="1012"/>
                    <a:pt x="536" y="1060"/>
                  </a:cubicBezTo>
                  <a:cubicBezTo>
                    <a:pt x="393" y="1119"/>
                    <a:pt x="203" y="929"/>
                    <a:pt x="96" y="655"/>
                  </a:cubicBezTo>
                  <a:cubicBezTo>
                    <a:pt x="0" y="369"/>
                    <a:pt x="48" y="107"/>
                    <a:pt x="191" y="60"/>
                  </a:cubicBezTo>
                  <a:cubicBezTo>
                    <a:pt x="334" y="0"/>
                    <a:pt x="524" y="191"/>
                    <a:pt x="631" y="46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400925" y="1071880"/>
              <a:ext cx="47625" cy="74295"/>
            </a:xfrm>
            <a:custGeom>
              <a:avLst/>
              <a:gdLst/>
              <a:ahLst/>
              <a:cxnLst/>
              <a:rect l="l" t="t" r="r" b="b"/>
              <a:pathLst>
                <a:path w="716" h="1109" extrusionOk="0">
                  <a:moveTo>
                    <a:pt x="632" y="644"/>
                  </a:moveTo>
                  <a:cubicBezTo>
                    <a:pt x="537" y="930"/>
                    <a:pt x="334" y="1108"/>
                    <a:pt x="191" y="1061"/>
                  </a:cubicBezTo>
                  <a:cubicBezTo>
                    <a:pt x="49" y="1013"/>
                    <a:pt x="1" y="751"/>
                    <a:pt x="96" y="465"/>
                  </a:cubicBezTo>
                  <a:cubicBezTo>
                    <a:pt x="191" y="191"/>
                    <a:pt x="382" y="1"/>
                    <a:pt x="537" y="49"/>
                  </a:cubicBezTo>
                  <a:cubicBezTo>
                    <a:pt x="680" y="96"/>
                    <a:pt x="715" y="370"/>
                    <a:pt x="632" y="644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252970" y="1000760"/>
              <a:ext cx="173990" cy="199390"/>
            </a:xfrm>
            <a:custGeom>
              <a:avLst/>
              <a:gdLst/>
              <a:ahLst/>
              <a:cxnLst/>
              <a:rect l="l" t="t" r="r" b="b"/>
              <a:pathLst>
                <a:path w="2608" h="2989" extrusionOk="0">
                  <a:moveTo>
                    <a:pt x="2548" y="1060"/>
                  </a:moveTo>
                  <a:cubicBezTo>
                    <a:pt x="2608" y="2048"/>
                    <a:pt x="2417" y="2810"/>
                    <a:pt x="1393" y="2894"/>
                  </a:cubicBezTo>
                  <a:cubicBezTo>
                    <a:pt x="346" y="2989"/>
                    <a:pt x="60" y="2096"/>
                    <a:pt x="0" y="1298"/>
                  </a:cubicBezTo>
                  <a:cubicBezTo>
                    <a:pt x="0" y="1298"/>
                    <a:pt x="36" y="1072"/>
                    <a:pt x="393" y="798"/>
                  </a:cubicBezTo>
                  <a:cubicBezTo>
                    <a:pt x="762" y="524"/>
                    <a:pt x="1572" y="0"/>
                    <a:pt x="2048" y="310"/>
                  </a:cubicBezTo>
                  <a:cubicBezTo>
                    <a:pt x="2525" y="619"/>
                    <a:pt x="2548" y="1060"/>
                    <a:pt x="2548" y="1060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245985" y="1041400"/>
              <a:ext cx="189230" cy="65405"/>
            </a:xfrm>
            <a:custGeom>
              <a:avLst/>
              <a:gdLst/>
              <a:ahLst/>
              <a:cxnLst/>
              <a:rect l="l" t="t" r="r" b="b"/>
              <a:pathLst>
                <a:path w="2834" h="977" extrusionOk="0">
                  <a:moveTo>
                    <a:pt x="2632" y="12"/>
                  </a:moveTo>
                  <a:cubicBezTo>
                    <a:pt x="2417" y="12"/>
                    <a:pt x="869" y="12"/>
                    <a:pt x="619" y="84"/>
                  </a:cubicBezTo>
                  <a:cubicBezTo>
                    <a:pt x="405" y="143"/>
                    <a:pt x="72" y="524"/>
                    <a:pt x="0" y="608"/>
                  </a:cubicBezTo>
                  <a:cubicBezTo>
                    <a:pt x="48" y="608"/>
                    <a:pt x="96" y="632"/>
                    <a:pt x="131" y="679"/>
                  </a:cubicBezTo>
                  <a:cubicBezTo>
                    <a:pt x="203" y="620"/>
                    <a:pt x="393" y="417"/>
                    <a:pt x="429" y="417"/>
                  </a:cubicBezTo>
                  <a:cubicBezTo>
                    <a:pt x="488" y="405"/>
                    <a:pt x="453" y="977"/>
                    <a:pt x="929" y="977"/>
                  </a:cubicBezTo>
                  <a:cubicBezTo>
                    <a:pt x="1441" y="977"/>
                    <a:pt x="1369" y="489"/>
                    <a:pt x="1548" y="489"/>
                  </a:cubicBezTo>
                  <a:cubicBezTo>
                    <a:pt x="1762" y="489"/>
                    <a:pt x="1667" y="977"/>
                    <a:pt x="2251" y="941"/>
                  </a:cubicBezTo>
                  <a:cubicBezTo>
                    <a:pt x="2834" y="905"/>
                    <a:pt x="2739" y="1"/>
                    <a:pt x="2632" y="12"/>
                  </a:cubicBezTo>
                  <a:close/>
                </a:path>
              </a:pathLst>
            </a:custGeom>
            <a:solidFill>
              <a:srgbClr val="1D3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242810" y="980440"/>
              <a:ext cx="192405" cy="100965"/>
            </a:xfrm>
            <a:custGeom>
              <a:avLst/>
              <a:gdLst/>
              <a:ahLst/>
              <a:cxnLst/>
              <a:rect l="l" t="t" r="r" b="b"/>
              <a:pathLst>
                <a:path w="2882" h="1513" extrusionOk="0">
                  <a:moveTo>
                    <a:pt x="2787" y="918"/>
                  </a:moveTo>
                  <a:lnTo>
                    <a:pt x="2691" y="810"/>
                  </a:lnTo>
                  <a:cubicBezTo>
                    <a:pt x="2691" y="810"/>
                    <a:pt x="2668" y="584"/>
                    <a:pt x="2596" y="477"/>
                  </a:cubicBezTo>
                  <a:cubicBezTo>
                    <a:pt x="2525" y="370"/>
                    <a:pt x="2144" y="1"/>
                    <a:pt x="1477" y="13"/>
                  </a:cubicBezTo>
                  <a:cubicBezTo>
                    <a:pt x="798" y="13"/>
                    <a:pt x="1" y="584"/>
                    <a:pt x="13" y="965"/>
                  </a:cubicBezTo>
                  <a:cubicBezTo>
                    <a:pt x="13" y="1310"/>
                    <a:pt x="13" y="1453"/>
                    <a:pt x="36" y="1513"/>
                  </a:cubicBezTo>
                  <a:cubicBezTo>
                    <a:pt x="36" y="1513"/>
                    <a:pt x="36" y="1513"/>
                    <a:pt x="36" y="1513"/>
                  </a:cubicBezTo>
                  <a:cubicBezTo>
                    <a:pt x="36" y="1465"/>
                    <a:pt x="36" y="1263"/>
                    <a:pt x="370" y="1096"/>
                  </a:cubicBezTo>
                  <a:cubicBezTo>
                    <a:pt x="346" y="1370"/>
                    <a:pt x="715" y="1191"/>
                    <a:pt x="941" y="1037"/>
                  </a:cubicBezTo>
                  <a:cubicBezTo>
                    <a:pt x="1167" y="894"/>
                    <a:pt x="1525" y="667"/>
                    <a:pt x="1953" y="751"/>
                  </a:cubicBezTo>
                  <a:cubicBezTo>
                    <a:pt x="2358" y="822"/>
                    <a:pt x="2763" y="1191"/>
                    <a:pt x="2811" y="1120"/>
                  </a:cubicBezTo>
                  <a:cubicBezTo>
                    <a:pt x="2811" y="1132"/>
                    <a:pt x="2882" y="1025"/>
                    <a:pt x="2787" y="918"/>
                  </a:cubicBezTo>
                  <a:close/>
                </a:path>
              </a:pathLst>
            </a:custGeom>
            <a:solidFill>
              <a:srgbClr val="CAE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6964680" y="1634490"/>
              <a:ext cx="191135" cy="265430"/>
            </a:xfrm>
            <a:custGeom>
              <a:avLst/>
              <a:gdLst/>
              <a:ahLst/>
              <a:cxnLst/>
              <a:rect l="l" t="t" r="r" b="b"/>
              <a:pathLst>
                <a:path w="2858" h="3978" extrusionOk="0">
                  <a:moveTo>
                    <a:pt x="1132" y="1"/>
                  </a:moveTo>
                  <a:cubicBezTo>
                    <a:pt x="1036" y="977"/>
                    <a:pt x="1012" y="905"/>
                    <a:pt x="751" y="1453"/>
                  </a:cubicBezTo>
                  <a:cubicBezTo>
                    <a:pt x="489" y="1989"/>
                    <a:pt x="0" y="2334"/>
                    <a:pt x="834" y="3977"/>
                  </a:cubicBezTo>
                  <a:cubicBezTo>
                    <a:pt x="834" y="3977"/>
                    <a:pt x="1477" y="3882"/>
                    <a:pt x="1524" y="3703"/>
                  </a:cubicBezTo>
                  <a:cubicBezTo>
                    <a:pt x="1572" y="3525"/>
                    <a:pt x="1524" y="3370"/>
                    <a:pt x="1858" y="2822"/>
                  </a:cubicBezTo>
                  <a:cubicBezTo>
                    <a:pt x="2203" y="2263"/>
                    <a:pt x="2334" y="1941"/>
                    <a:pt x="2298" y="1691"/>
                  </a:cubicBezTo>
                  <a:cubicBezTo>
                    <a:pt x="2275" y="1453"/>
                    <a:pt x="2858" y="251"/>
                    <a:pt x="2858" y="251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012305" y="1863725"/>
              <a:ext cx="156845" cy="161290"/>
            </a:xfrm>
            <a:custGeom>
              <a:avLst/>
              <a:gdLst/>
              <a:ahLst/>
              <a:cxnLst/>
              <a:rect l="l" t="t" r="r" b="b"/>
              <a:pathLst>
                <a:path w="2347" h="2418" extrusionOk="0">
                  <a:moveTo>
                    <a:pt x="120" y="548"/>
                  </a:moveTo>
                  <a:cubicBezTo>
                    <a:pt x="501" y="84"/>
                    <a:pt x="799" y="1"/>
                    <a:pt x="1013" y="12"/>
                  </a:cubicBezTo>
                  <a:cubicBezTo>
                    <a:pt x="1227" y="24"/>
                    <a:pt x="1656" y="251"/>
                    <a:pt x="1692" y="405"/>
                  </a:cubicBezTo>
                  <a:cubicBezTo>
                    <a:pt x="1727" y="560"/>
                    <a:pt x="1692" y="608"/>
                    <a:pt x="1811" y="774"/>
                  </a:cubicBezTo>
                  <a:cubicBezTo>
                    <a:pt x="1953" y="953"/>
                    <a:pt x="1858" y="1132"/>
                    <a:pt x="1727" y="1191"/>
                  </a:cubicBezTo>
                  <a:cubicBezTo>
                    <a:pt x="1608" y="1263"/>
                    <a:pt x="1430" y="1322"/>
                    <a:pt x="1441" y="1048"/>
                  </a:cubicBezTo>
                  <a:cubicBezTo>
                    <a:pt x="1441" y="774"/>
                    <a:pt x="1168" y="691"/>
                    <a:pt x="1168" y="691"/>
                  </a:cubicBezTo>
                  <a:cubicBezTo>
                    <a:pt x="1168" y="691"/>
                    <a:pt x="1168" y="977"/>
                    <a:pt x="1215" y="1084"/>
                  </a:cubicBezTo>
                  <a:cubicBezTo>
                    <a:pt x="1263" y="1179"/>
                    <a:pt x="1537" y="1441"/>
                    <a:pt x="1596" y="1465"/>
                  </a:cubicBezTo>
                  <a:cubicBezTo>
                    <a:pt x="1644" y="1477"/>
                    <a:pt x="1751" y="1441"/>
                    <a:pt x="1751" y="1441"/>
                  </a:cubicBezTo>
                  <a:cubicBezTo>
                    <a:pt x="1751" y="1441"/>
                    <a:pt x="1989" y="1167"/>
                    <a:pt x="2132" y="1179"/>
                  </a:cubicBezTo>
                  <a:cubicBezTo>
                    <a:pt x="2275" y="1203"/>
                    <a:pt x="2346" y="1275"/>
                    <a:pt x="2299" y="1370"/>
                  </a:cubicBezTo>
                  <a:cubicBezTo>
                    <a:pt x="2251" y="1465"/>
                    <a:pt x="2073" y="1810"/>
                    <a:pt x="1906" y="1846"/>
                  </a:cubicBezTo>
                  <a:cubicBezTo>
                    <a:pt x="1751" y="1870"/>
                    <a:pt x="1751" y="2132"/>
                    <a:pt x="1537" y="2215"/>
                  </a:cubicBezTo>
                  <a:cubicBezTo>
                    <a:pt x="1322" y="2298"/>
                    <a:pt x="918" y="2418"/>
                    <a:pt x="751" y="2298"/>
                  </a:cubicBezTo>
                  <a:cubicBezTo>
                    <a:pt x="584" y="2179"/>
                    <a:pt x="120" y="1763"/>
                    <a:pt x="72" y="1620"/>
                  </a:cubicBezTo>
                  <a:cubicBezTo>
                    <a:pt x="25" y="1465"/>
                    <a:pt x="1" y="691"/>
                    <a:pt x="120" y="548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585075" y="1585595"/>
              <a:ext cx="246380" cy="266700"/>
            </a:xfrm>
            <a:custGeom>
              <a:avLst/>
              <a:gdLst/>
              <a:ahLst/>
              <a:cxnLst/>
              <a:rect l="l" t="t" r="r" b="b"/>
              <a:pathLst>
                <a:path w="3692" h="3989" extrusionOk="0">
                  <a:moveTo>
                    <a:pt x="107" y="0"/>
                  </a:moveTo>
                  <a:cubicBezTo>
                    <a:pt x="715" y="572"/>
                    <a:pt x="1203" y="834"/>
                    <a:pt x="2263" y="1191"/>
                  </a:cubicBezTo>
                  <a:cubicBezTo>
                    <a:pt x="3334" y="1560"/>
                    <a:pt x="3691" y="2346"/>
                    <a:pt x="3620" y="3167"/>
                  </a:cubicBezTo>
                  <a:cubicBezTo>
                    <a:pt x="3548" y="3989"/>
                    <a:pt x="2620" y="3703"/>
                    <a:pt x="2286" y="3489"/>
                  </a:cubicBezTo>
                  <a:cubicBezTo>
                    <a:pt x="1096" y="2727"/>
                    <a:pt x="1024" y="1739"/>
                    <a:pt x="0" y="1036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427595" y="1506855"/>
              <a:ext cx="173990" cy="160020"/>
            </a:xfrm>
            <a:custGeom>
              <a:avLst/>
              <a:gdLst/>
              <a:ahLst/>
              <a:cxnLst/>
              <a:rect l="l" t="t" r="r" b="b"/>
              <a:pathLst>
                <a:path w="2609" h="2394" extrusionOk="0">
                  <a:moveTo>
                    <a:pt x="2358" y="2215"/>
                  </a:moveTo>
                  <a:cubicBezTo>
                    <a:pt x="2215" y="2394"/>
                    <a:pt x="1799" y="2299"/>
                    <a:pt x="1489" y="2287"/>
                  </a:cubicBezTo>
                  <a:cubicBezTo>
                    <a:pt x="1180" y="2263"/>
                    <a:pt x="1037" y="2120"/>
                    <a:pt x="1001" y="2120"/>
                  </a:cubicBezTo>
                  <a:cubicBezTo>
                    <a:pt x="977" y="2120"/>
                    <a:pt x="501" y="2394"/>
                    <a:pt x="251" y="2287"/>
                  </a:cubicBezTo>
                  <a:cubicBezTo>
                    <a:pt x="1" y="2180"/>
                    <a:pt x="84" y="1632"/>
                    <a:pt x="156" y="1358"/>
                  </a:cubicBezTo>
                  <a:cubicBezTo>
                    <a:pt x="239" y="1072"/>
                    <a:pt x="37" y="834"/>
                    <a:pt x="168" y="620"/>
                  </a:cubicBezTo>
                  <a:cubicBezTo>
                    <a:pt x="299" y="394"/>
                    <a:pt x="477" y="215"/>
                    <a:pt x="703" y="108"/>
                  </a:cubicBezTo>
                  <a:cubicBezTo>
                    <a:pt x="930" y="1"/>
                    <a:pt x="1168" y="191"/>
                    <a:pt x="1525" y="108"/>
                  </a:cubicBezTo>
                  <a:cubicBezTo>
                    <a:pt x="1870" y="24"/>
                    <a:pt x="2323" y="834"/>
                    <a:pt x="2465" y="1179"/>
                  </a:cubicBezTo>
                  <a:cubicBezTo>
                    <a:pt x="2608" y="1513"/>
                    <a:pt x="2358" y="2215"/>
                    <a:pt x="2358" y="2215"/>
                  </a:cubicBezTo>
                  <a:close/>
                </a:path>
              </a:pathLst>
            </a:custGeom>
            <a:solidFill>
              <a:srgbClr val="F3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40"/>
          <p:cNvSpPr/>
          <p:nvPr/>
        </p:nvSpPr>
        <p:spPr>
          <a:xfrm rot="2906884">
            <a:off x="2483485" y="3812540"/>
            <a:ext cx="502920" cy="519430"/>
          </a:xfrm>
          <a:custGeom>
            <a:avLst/>
            <a:gdLst/>
            <a:ahLst/>
            <a:cxnLst/>
            <a:rect l="l" t="t" r="r" b="b"/>
            <a:pathLst>
              <a:path w="7352" h="7600" extrusionOk="0">
                <a:moveTo>
                  <a:pt x="3288" y="0"/>
                </a:moveTo>
                <a:lnTo>
                  <a:pt x="2885" y="977"/>
                </a:lnTo>
                <a:cubicBezTo>
                  <a:pt x="2828" y="1091"/>
                  <a:pt x="2719" y="1165"/>
                  <a:pt x="2594" y="1165"/>
                </a:cubicBezTo>
                <a:cubicBezTo>
                  <a:pt x="2583" y="1165"/>
                  <a:pt x="2571" y="1165"/>
                  <a:pt x="2559" y="1163"/>
                </a:cubicBezTo>
                <a:lnTo>
                  <a:pt x="2078" y="1086"/>
                </a:lnTo>
                <a:lnTo>
                  <a:pt x="2559" y="2854"/>
                </a:lnTo>
                <a:cubicBezTo>
                  <a:pt x="2582" y="2966"/>
                  <a:pt x="2498" y="3046"/>
                  <a:pt x="2409" y="3046"/>
                </a:cubicBezTo>
                <a:cubicBezTo>
                  <a:pt x="2375" y="3046"/>
                  <a:pt x="2341" y="3035"/>
                  <a:pt x="2311" y="3009"/>
                </a:cubicBezTo>
                <a:lnTo>
                  <a:pt x="1489" y="2233"/>
                </a:lnTo>
                <a:lnTo>
                  <a:pt x="1458" y="2575"/>
                </a:lnTo>
                <a:cubicBezTo>
                  <a:pt x="1429" y="2749"/>
                  <a:pt x="1277" y="2855"/>
                  <a:pt x="1118" y="2855"/>
                </a:cubicBezTo>
                <a:cubicBezTo>
                  <a:pt x="1107" y="2855"/>
                  <a:pt x="1097" y="2855"/>
                  <a:pt x="1086" y="2854"/>
                </a:cubicBezTo>
                <a:lnTo>
                  <a:pt x="295" y="2699"/>
                </a:lnTo>
                <a:lnTo>
                  <a:pt x="527" y="3707"/>
                </a:lnTo>
                <a:cubicBezTo>
                  <a:pt x="558" y="3846"/>
                  <a:pt x="496" y="3955"/>
                  <a:pt x="388" y="4033"/>
                </a:cubicBezTo>
                <a:lnTo>
                  <a:pt x="0" y="4281"/>
                </a:lnTo>
                <a:lnTo>
                  <a:pt x="1923" y="5134"/>
                </a:lnTo>
                <a:cubicBezTo>
                  <a:pt x="2109" y="5242"/>
                  <a:pt x="2233" y="5444"/>
                  <a:pt x="2171" y="5661"/>
                </a:cubicBezTo>
                <a:lnTo>
                  <a:pt x="2047" y="6095"/>
                </a:lnTo>
                <a:lnTo>
                  <a:pt x="3583" y="5801"/>
                </a:lnTo>
                <a:cubicBezTo>
                  <a:pt x="3592" y="5799"/>
                  <a:pt x="3602" y="5798"/>
                  <a:pt x="3612" y="5798"/>
                </a:cubicBezTo>
                <a:cubicBezTo>
                  <a:pt x="3682" y="5798"/>
                  <a:pt x="3753" y="5845"/>
                  <a:pt x="3753" y="5940"/>
                </a:cubicBezTo>
                <a:lnTo>
                  <a:pt x="3877" y="7600"/>
                </a:lnTo>
                <a:lnTo>
                  <a:pt x="4188" y="7569"/>
                </a:lnTo>
                <a:lnTo>
                  <a:pt x="3970" y="5909"/>
                </a:lnTo>
                <a:cubicBezTo>
                  <a:pt x="3955" y="5832"/>
                  <a:pt x="4033" y="5754"/>
                  <a:pt x="4110" y="5754"/>
                </a:cubicBezTo>
                <a:lnTo>
                  <a:pt x="5677" y="5739"/>
                </a:lnTo>
                <a:lnTo>
                  <a:pt x="5490" y="5335"/>
                </a:lnTo>
                <a:cubicBezTo>
                  <a:pt x="5382" y="5118"/>
                  <a:pt x="5444" y="4886"/>
                  <a:pt x="5646" y="4777"/>
                </a:cubicBezTo>
                <a:lnTo>
                  <a:pt x="7352" y="3552"/>
                </a:lnTo>
                <a:lnTo>
                  <a:pt x="6902" y="3381"/>
                </a:lnTo>
                <a:cubicBezTo>
                  <a:pt x="6778" y="3335"/>
                  <a:pt x="6700" y="3195"/>
                  <a:pt x="6700" y="3086"/>
                </a:cubicBezTo>
                <a:lnTo>
                  <a:pt x="6747" y="2063"/>
                </a:lnTo>
                <a:lnTo>
                  <a:pt x="6002" y="2342"/>
                </a:lnTo>
                <a:cubicBezTo>
                  <a:pt x="5966" y="2356"/>
                  <a:pt x="5929" y="2363"/>
                  <a:pt x="5892" y="2363"/>
                </a:cubicBezTo>
                <a:cubicBezTo>
                  <a:pt x="5768" y="2363"/>
                  <a:pt x="5647" y="2287"/>
                  <a:pt x="5599" y="2156"/>
                </a:cubicBezTo>
                <a:lnTo>
                  <a:pt x="5490" y="1830"/>
                </a:lnTo>
                <a:lnTo>
                  <a:pt x="4839" y="2730"/>
                </a:lnTo>
                <a:cubicBezTo>
                  <a:pt x="4805" y="2781"/>
                  <a:pt x="4759" y="2803"/>
                  <a:pt x="4715" y="2803"/>
                </a:cubicBezTo>
                <a:cubicBezTo>
                  <a:pt x="4637" y="2803"/>
                  <a:pt x="4566" y="2735"/>
                  <a:pt x="4575" y="2637"/>
                </a:cubicBezTo>
                <a:lnTo>
                  <a:pt x="4715" y="822"/>
                </a:lnTo>
                <a:lnTo>
                  <a:pt x="4715" y="822"/>
                </a:lnTo>
                <a:lnTo>
                  <a:pt x="4250" y="993"/>
                </a:lnTo>
                <a:cubicBezTo>
                  <a:pt x="4212" y="1009"/>
                  <a:pt x="4174" y="1017"/>
                  <a:pt x="4136" y="1017"/>
                </a:cubicBezTo>
                <a:cubicBezTo>
                  <a:pt x="4033" y="1017"/>
                  <a:pt x="3934" y="959"/>
                  <a:pt x="3877" y="869"/>
                </a:cubicBezTo>
                <a:lnTo>
                  <a:pt x="3288" y="0"/>
                </a:lnTo>
                <a:close/>
              </a:path>
            </a:pathLst>
          </a:custGeom>
          <a:solidFill>
            <a:srgbClr val="CBE7EA">
              <a:alpha val="3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ncouver Marathon by Slidesgo">
  <a:themeElements>
    <a:clrScheme name="Simple Light">
      <a:dk1>
        <a:srgbClr val="1C3F4C"/>
      </a:dk1>
      <a:lt1>
        <a:srgbClr val="CBE7EA"/>
      </a:lt1>
      <a:dk2>
        <a:srgbClr val="56C6AA"/>
      </a:dk2>
      <a:lt2>
        <a:srgbClr val="EE8381"/>
      </a:lt2>
      <a:accent1>
        <a:srgbClr val="FCD279"/>
      </a:accent1>
      <a:accent2>
        <a:srgbClr val="588E9E"/>
      </a:accent2>
      <a:accent3>
        <a:srgbClr val="1C3F4C"/>
      </a:accent3>
      <a:accent4>
        <a:srgbClr val="CBE7EA"/>
      </a:accent4>
      <a:accent5>
        <a:srgbClr val="56C6AA"/>
      </a:accent5>
      <a:accent6>
        <a:srgbClr val="EE8381"/>
      </a:accent6>
      <a:hlink>
        <a:srgbClr val="1C3F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731</Words>
  <Application>Microsoft Office PowerPoint</Application>
  <PresentationFormat>화면 슬라이드 쇼(16:9)</PresentationFormat>
  <Paragraphs>311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Poppins</vt:lpstr>
      <vt:lpstr>Montserrat Black</vt:lpstr>
      <vt:lpstr>Arial</vt:lpstr>
      <vt:lpstr>나눔바른고딕</vt:lpstr>
      <vt:lpstr>Poppins Black</vt:lpstr>
      <vt:lpstr>Malgun Gothic</vt:lpstr>
      <vt:lpstr>Roboto Condensed Light</vt:lpstr>
      <vt:lpstr>DM Sans</vt:lpstr>
      <vt:lpstr>Work Sans</vt:lpstr>
      <vt:lpstr>Montserrat SemiBold</vt:lpstr>
      <vt:lpstr>Montserrat ExtraBold</vt:lpstr>
      <vt:lpstr>Vancouver Marathon by Slidesgo</vt:lpstr>
      <vt:lpstr>확찐자 길들이기</vt:lpstr>
      <vt:lpstr>팀원 소개</vt:lpstr>
      <vt:lpstr>목차</vt:lpstr>
      <vt:lpstr>01 개요</vt:lpstr>
      <vt:lpstr>주제 선정 배경</vt:lpstr>
      <vt:lpstr>주제 설명</vt:lpstr>
      <vt:lpstr>프로젝트 절차</vt:lpstr>
      <vt:lpstr>프로젝트 수행 일정</vt:lpstr>
      <vt:lpstr>프로젝트 설계</vt:lpstr>
      <vt:lpstr>기능 설계</vt:lpstr>
      <vt:lpstr>기능 설계</vt:lpstr>
      <vt:lpstr>정보 설계</vt:lpstr>
      <vt:lpstr>디자인 설계</vt:lpstr>
      <vt:lpstr>벤치마킹 앱 - Fitbit</vt:lpstr>
      <vt:lpstr>차별화 전략</vt:lpstr>
      <vt:lpstr>기술 아키텍처</vt:lpstr>
      <vt:lpstr>개발 환경</vt:lpstr>
      <vt:lpstr>시스템 구성도</vt:lpstr>
      <vt:lpstr>메뉴 구조도</vt:lpstr>
      <vt:lpstr>프로젝트 모델링</vt:lpstr>
      <vt:lpstr>요구사항 정의</vt:lpstr>
      <vt:lpstr>와이어프레임</vt:lpstr>
      <vt:lpstr>유스케이스 다이어그램</vt:lpstr>
      <vt:lpstr>시퀀스 다이어그램</vt:lpstr>
      <vt:lpstr>ERD</vt:lpstr>
      <vt:lpstr>화면 구성 및 시연</vt:lpstr>
      <vt:lpstr>로그인</vt:lpstr>
      <vt:lpstr>메인</vt:lpstr>
      <vt:lpstr>메인</vt:lpstr>
      <vt:lpstr>프로필</vt:lpstr>
      <vt:lpstr>목표</vt:lpstr>
      <vt:lpstr>목표</vt:lpstr>
      <vt:lpstr>식사</vt:lpstr>
      <vt:lpstr>운동</vt:lpstr>
      <vt:lpstr>공지사항</vt:lpstr>
      <vt:lpstr>FAQ</vt:lpstr>
      <vt:lpstr>어플리이션 시연</vt:lpstr>
      <vt:lpstr>추가 설명</vt:lpstr>
      <vt:lpstr>주요 소스 코드</vt:lpstr>
      <vt:lpstr>주요 소스 코드</vt:lpstr>
      <vt:lpstr>주요 소스 코드</vt:lpstr>
      <vt:lpstr>주요 소스 코드</vt:lpstr>
      <vt:lpstr>버전 관리</vt:lpstr>
      <vt:lpstr>버전 관리</vt:lpstr>
      <vt:lpstr>버전 관리</vt:lpstr>
      <vt:lpstr>01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확찐자 길들이기</dc:title>
  <dc:creator>admin</dc:creator>
  <cp:lastModifiedBy>admin</cp:lastModifiedBy>
  <cp:revision>5</cp:revision>
  <dcterms:modified xsi:type="dcterms:W3CDTF">2021-06-08T12:04:20Z</dcterms:modified>
</cp:coreProperties>
</file>